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4"/>
  </p:sldMasterIdLst>
  <p:notesMasterIdLst>
    <p:notesMasterId r:id="rId34"/>
  </p:notesMasterIdLst>
  <p:sldIdLst>
    <p:sldId id="256" r:id="rId5"/>
    <p:sldId id="301" r:id="rId6"/>
    <p:sldId id="257" r:id="rId7"/>
    <p:sldId id="291" r:id="rId8"/>
    <p:sldId id="294" r:id="rId9"/>
    <p:sldId id="293" r:id="rId10"/>
    <p:sldId id="258" r:id="rId11"/>
    <p:sldId id="259" r:id="rId12"/>
    <p:sldId id="260" r:id="rId13"/>
    <p:sldId id="261" r:id="rId14"/>
    <p:sldId id="262" r:id="rId15"/>
    <p:sldId id="265" r:id="rId16"/>
    <p:sldId id="290" r:id="rId17"/>
    <p:sldId id="267" r:id="rId18"/>
    <p:sldId id="299" r:id="rId19"/>
    <p:sldId id="274" r:id="rId20"/>
    <p:sldId id="272" r:id="rId21"/>
    <p:sldId id="273" r:id="rId22"/>
    <p:sldId id="276" r:id="rId23"/>
    <p:sldId id="275" r:id="rId24"/>
    <p:sldId id="286" r:id="rId25"/>
    <p:sldId id="287" r:id="rId26"/>
    <p:sldId id="288" r:id="rId27"/>
    <p:sldId id="289" r:id="rId28"/>
    <p:sldId id="277" r:id="rId29"/>
    <p:sldId id="297" r:id="rId30"/>
    <p:sldId id="298" r:id="rId31"/>
    <p:sldId id="300" r:id="rId32"/>
    <p:sldId id="302" r:id="rId33"/>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65C4C"/>
    <a:srgbClr val="E6B9B0"/>
    <a:srgbClr val="FF0000"/>
    <a:srgbClr val="FC6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C937D-0066-4C2F-8490-FB0EFE547DBF}" v="1" dt="2025-01-09T10:08:41.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autoAdjust="0"/>
  </p:normalViewPr>
  <p:slideViewPr>
    <p:cSldViewPr>
      <p:cViewPr varScale="1">
        <p:scale>
          <a:sx n="105" d="100"/>
          <a:sy n="105" d="100"/>
        </p:scale>
        <p:origin x="1794" y="-228"/>
      </p:cViewPr>
      <p:guideLst>
        <p:guide orient="horz" pos="2160"/>
        <p:guide pos="2880"/>
      </p:guideLst>
    </p:cSldViewPr>
  </p:slideViewPr>
  <p:outlineViewPr>
    <p:cViewPr>
      <p:scale>
        <a:sx n="33" d="100"/>
        <a:sy n="33" d="100"/>
      </p:scale>
      <p:origin x="0" y="-11916"/>
    </p:cViewPr>
  </p:outlineViewPr>
  <p:notesTextViewPr>
    <p:cViewPr>
      <p:scale>
        <a:sx n="1" d="1"/>
        <a:sy n="1" d="1"/>
      </p:scale>
      <p:origin x="0" y="0"/>
    </p:cViewPr>
  </p:notesTextViewPr>
  <p:sorterViewPr>
    <p:cViewPr>
      <p:scale>
        <a:sx n="100" d="100"/>
        <a:sy n="100" d="100"/>
      </p:scale>
      <p:origin x="0" y="-3420"/>
    </p:cViewPr>
  </p:sorterViewPr>
  <p:notesViewPr>
    <p:cSldViewPr>
      <p:cViewPr varScale="1">
        <p:scale>
          <a:sx n="79" d="100"/>
          <a:sy n="79" d="100"/>
        </p:scale>
        <p:origin x="315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Blanchard" userId="b47b30ae-53cf-4d55-9066-79749f043217" providerId="ADAL" clId="{159E91C6-C818-4B02-B6F4-D87754C718FE}"/>
    <pc:docChg chg="undo custSel addSld delSld modSld sldOrd">
      <pc:chgData name="Gemma Blanchard" userId="b47b30ae-53cf-4d55-9066-79749f043217" providerId="ADAL" clId="{159E91C6-C818-4B02-B6F4-D87754C718FE}" dt="2024-06-18T10:55:56.159" v="42"/>
      <pc:docMkLst>
        <pc:docMk/>
      </pc:docMkLst>
      <pc:sldChg chg="addSp delSp modSp add del mod">
        <pc:chgData name="Gemma Blanchard" userId="b47b30ae-53cf-4d55-9066-79749f043217" providerId="ADAL" clId="{159E91C6-C818-4B02-B6F4-D87754C718FE}" dt="2024-06-18T10:49:14.474" v="20"/>
        <pc:sldMkLst>
          <pc:docMk/>
          <pc:sldMk cId="1240396034" sldId="265"/>
        </pc:sldMkLst>
        <pc:picChg chg="add mod">
          <ac:chgData name="Gemma Blanchard" userId="b47b30ae-53cf-4d55-9066-79749f043217" providerId="ADAL" clId="{159E91C6-C818-4B02-B6F4-D87754C718FE}" dt="2024-06-18T10:49:14.474" v="20"/>
          <ac:picMkLst>
            <pc:docMk/>
            <pc:sldMk cId="1240396034" sldId="265"/>
            <ac:picMk id="2" creationId="{85F22762-FC54-5B2A-1666-0FC46FB9B1AA}"/>
          </ac:picMkLst>
        </pc:picChg>
        <pc:picChg chg="add del">
          <ac:chgData name="Gemma Blanchard" userId="b47b30ae-53cf-4d55-9066-79749f043217" providerId="ADAL" clId="{159E91C6-C818-4B02-B6F4-D87754C718FE}" dt="2024-06-18T10:48:29.189" v="15" actId="478"/>
          <ac:picMkLst>
            <pc:docMk/>
            <pc:sldMk cId="1240396034" sldId="265"/>
            <ac:picMk id="3" creationId="{D3E728B1-0293-A4BD-22FF-62FF0CB93325}"/>
          </ac:picMkLst>
        </pc:picChg>
      </pc:sldChg>
      <pc:sldChg chg="addSp delSp modSp del">
        <pc:chgData name="Gemma Blanchard" userId="b47b30ae-53cf-4d55-9066-79749f043217" providerId="ADAL" clId="{159E91C6-C818-4B02-B6F4-D87754C718FE}" dt="2024-06-18T10:50:31.871" v="27" actId="2696"/>
        <pc:sldMkLst>
          <pc:docMk/>
          <pc:sldMk cId="2611210915" sldId="266"/>
        </pc:sldMkLst>
        <pc:picChg chg="add del mod">
          <ac:chgData name="Gemma Blanchard" userId="b47b30ae-53cf-4d55-9066-79749f043217" providerId="ADAL" clId="{159E91C6-C818-4B02-B6F4-D87754C718FE}" dt="2024-06-18T10:48:55.365" v="18" actId="478"/>
          <ac:picMkLst>
            <pc:docMk/>
            <pc:sldMk cId="2611210915" sldId="266"/>
            <ac:picMk id="4098" creationId="{00000000-0000-0000-0000-000000000000}"/>
          </ac:picMkLst>
        </pc:picChg>
      </pc:sldChg>
      <pc:sldChg chg="addSp delSp modSp add del">
        <pc:chgData name="Gemma Blanchard" userId="b47b30ae-53cf-4d55-9066-79749f043217" providerId="ADAL" clId="{159E91C6-C818-4B02-B6F4-D87754C718FE}" dt="2024-06-18T10:50:22.581" v="26"/>
        <pc:sldMkLst>
          <pc:docMk/>
          <pc:sldMk cId="496170136" sldId="267"/>
        </pc:sldMkLst>
        <pc:picChg chg="add mod">
          <ac:chgData name="Gemma Blanchard" userId="b47b30ae-53cf-4d55-9066-79749f043217" providerId="ADAL" clId="{159E91C6-C818-4B02-B6F4-D87754C718FE}" dt="2024-06-18T10:50:04.862" v="24"/>
          <ac:picMkLst>
            <pc:docMk/>
            <pc:sldMk cId="496170136" sldId="267"/>
            <ac:picMk id="2" creationId="{E4B042E7-9A49-2836-A18D-F001F241B6B7}"/>
          </ac:picMkLst>
        </pc:picChg>
        <pc:picChg chg="add mod">
          <ac:chgData name="Gemma Blanchard" userId="b47b30ae-53cf-4d55-9066-79749f043217" providerId="ADAL" clId="{159E91C6-C818-4B02-B6F4-D87754C718FE}" dt="2024-06-18T10:50:14.429" v="25"/>
          <ac:picMkLst>
            <pc:docMk/>
            <pc:sldMk cId="496170136" sldId="267"/>
            <ac:picMk id="3" creationId="{9031A34E-A805-5B21-067E-A520B68C138C}"/>
          </ac:picMkLst>
        </pc:picChg>
        <pc:picChg chg="add mod">
          <ac:chgData name="Gemma Blanchard" userId="b47b30ae-53cf-4d55-9066-79749f043217" providerId="ADAL" clId="{159E91C6-C818-4B02-B6F4-D87754C718FE}" dt="2024-06-18T10:50:22.581" v="26"/>
          <ac:picMkLst>
            <pc:docMk/>
            <pc:sldMk cId="496170136" sldId="267"/>
            <ac:picMk id="4" creationId="{7D8F0710-C589-8A94-FB8D-6D72322AA454}"/>
          </ac:picMkLst>
        </pc:picChg>
        <pc:picChg chg="del">
          <ac:chgData name="Gemma Blanchard" userId="b47b30ae-53cf-4d55-9066-79749f043217" providerId="ADAL" clId="{159E91C6-C818-4B02-B6F4-D87754C718FE}" dt="2024-06-18T10:48:34.447" v="17" actId="478"/>
          <ac:picMkLst>
            <pc:docMk/>
            <pc:sldMk cId="496170136" sldId="267"/>
            <ac:picMk id="3074" creationId="{00000000-0000-0000-0000-000000000000}"/>
          </ac:picMkLst>
        </pc:picChg>
        <pc:picChg chg="del">
          <ac:chgData name="Gemma Blanchard" userId="b47b30ae-53cf-4d55-9066-79749f043217" providerId="ADAL" clId="{159E91C6-C818-4B02-B6F4-D87754C718FE}" dt="2024-06-18T10:48:58.756" v="19" actId="478"/>
          <ac:picMkLst>
            <pc:docMk/>
            <pc:sldMk cId="496170136" sldId="267"/>
            <ac:picMk id="3075" creationId="{00000000-0000-0000-0000-000000000000}"/>
          </ac:picMkLst>
        </pc:picChg>
      </pc:sldChg>
      <pc:sldChg chg="addSp delSp modSp add del mod">
        <pc:chgData name="Gemma Blanchard" userId="b47b30ae-53cf-4d55-9066-79749f043217" providerId="ADAL" clId="{159E91C6-C818-4B02-B6F4-D87754C718FE}" dt="2024-06-18T10:49:50.807" v="23"/>
        <pc:sldMkLst>
          <pc:docMk/>
          <pc:sldMk cId="1492673047" sldId="290"/>
        </pc:sldMkLst>
        <pc:picChg chg="add mod">
          <ac:chgData name="Gemma Blanchard" userId="b47b30ae-53cf-4d55-9066-79749f043217" providerId="ADAL" clId="{159E91C6-C818-4B02-B6F4-D87754C718FE}" dt="2024-06-18T10:49:31.060" v="21"/>
          <ac:picMkLst>
            <pc:docMk/>
            <pc:sldMk cId="1492673047" sldId="290"/>
            <ac:picMk id="2" creationId="{18EB7714-FEDD-9FF1-8E5B-DAF4C0E2144A}"/>
          </ac:picMkLst>
        </pc:picChg>
        <pc:picChg chg="del mod">
          <ac:chgData name="Gemma Blanchard" userId="b47b30ae-53cf-4d55-9066-79749f043217" providerId="ADAL" clId="{159E91C6-C818-4B02-B6F4-D87754C718FE}" dt="2024-06-18T10:48:31.424" v="16" actId="478"/>
          <ac:picMkLst>
            <pc:docMk/>
            <pc:sldMk cId="1492673047" sldId="290"/>
            <ac:picMk id="3" creationId="{B0FC43B2-1C21-25C6-66FA-BAB0CB7447DC}"/>
          </ac:picMkLst>
        </pc:picChg>
        <pc:picChg chg="add mod">
          <ac:chgData name="Gemma Blanchard" userId="b47b30ae-53cf-4d55-9066-79749f043217" providerId="ADAL" clId="{159E91C6-C818-4B02-B6F4-D87754C718FE}" dt="2024-06-18T10:49:40.519" v="22"/>
          <ac:picMkLst>
            <pc:docMk/>
            <pc:sldMk cId="1492673047" sldId="290"/>
            <ac:picMk id="4" creationId="{85EC2160-2271-8270-B7A0-13DDC0DD8BD0}"/>
          </ac:picMkLst>
        </pc:picChg>
        <pc:picChg chg="add mod">
          <ac:chgData name="Gemma Blanchard" userId="b47b30ae-53cf-4d55-9066-79749f043217" providerId="ADAL" clId="{159E91C6-C818-4B02-B6F4-D87754C718FE}" dt="2024-06-18T10:49:50.807" v="23"/>
          <ac:picMkLst>
            <pc:docMk/>
            <pc:sldMk cId="1492673047" sldId="290"/>
            <ac:picMk id="5" creationId="{9D2C90F5-06BE-FC45-2E52-A72237564FC5}"/>
          </ac:picMkLst>
        </pc:picChg>
      </pc:sldChg>
      <pc:sldChg chg="new del">
        <pc:chgData name="Gemma Blanchard" userId="b47b30ae-53cf-4d55-9066-79749f043217" providerId="ADAL" clId="{159E91C6-C818-4B02-B6F4-D87754C718FE}" dt="2024-06-18T10:50:39.705" v="28" actId="47"/>
        <pc:sldMkLst>
          <pc:docMk/>
          <pc:sldMk cId="360063495" sldId="296"/>
        </pc:sldMkLst>
      </pc:sldChg>
      <pc:sldChg chg="addSp modSp new">
        <pc:chgData name="Gemma Blanchard" userId="b47b30ae-53cf-4d55-9066-79749f043217" providerId="ADAL" clId="{159E91C6-C818-4B02-B6F4-D87754C718FE}" dt="2024-06-18T10:51:49.254" v="31"/>
        <pc:sldMkLst>
          <pc:docMk/>
          <pc:sldMk cId="3961072980" sldId="299"/>
        </pc:sldMkLst>
        <pc:picChg chg="add mod">
          <ac:chgData name="Gemma Blanchard" userId="b47b30ae-53cf-4d55-9066-79749f043217" providerId="ADAL" clId="{159E91C6-C818-4B02-B6F4-D87754C718FE}" dt="2024-06-18T10:51:49.254" v="31"/>
          <ac:picMkLst>
            <pc:docMk/>
            <pc:sldMk cId="3961072980" sldId="299"/>
            <ac:picMk id="2" creationId="{3B0E4838-F739-9CF7-CA23-E7B63006974A}"/>
          </ac:picMkLst>
        </pc:picChg>
      </pc:sldChg>
      <pc:sldChg chg="addSp modSp new ord">
        <pc:chgData name="Gemma Blanchard" userId="b47b30ae-53cf-4d55-9066-79749f043217" providerId="ADAL" clId="{159E91C6-C818-4B02-B6F4-D87754C718FE}" dt="2024-06-18T10:55:56.159" v="42"/>
        <pc:sldMkLst>
          <pc:docMk/>
          <pc:sldMk cId="2864414681" sldId="300"/>
        </pc:sldMkLst>
        <pc:picChg chg="add mod">
          <ac:chgData name="Gemma Blanchard" userId="b47b30ae-53cf-4d55-9066-79749f043217" providerId="ADAL" clId="{159E91C6-C818-4B02-B6F4-D87754C718FE}" dt="2024-06-18T10:55:56.159" v="42"/>
          <ac:picMkLst>
            <pc:docMk/>
            <pc:sldMk cId="2864414681" sldId="300"/>
            <ac:picMk id="4" creationId="{2F5F7600-59D1-A66D-CFAF-3E7774E84F91}"/>
          </ac:picMkLst>
        </pc:picChg>
      </pc:sldChg>
      <pc:sldChg chg="new">
        <pc:chgData name="Gemma Blanchard" userId="b47b30ae-53cf-4d55-9066-79749f043217" providerId="ADAL" clId="{159E91C6-C818-4B02-B6F4-D87754C718FE}" dt="2024-06-18T10:55:15.386" v="32" actId="680"/>
        <pc:sldMkLst>
          <pc:docMk/>
          <pc:sldMk cId="2343669529" sldId="301"/>
        </pc:sldMkLst>
      </pc:sldChg>
      <pc:sldChg chg="addSp modSp new mod ord">
        <pc:chgData name="Gemma Blanchard" userId="b47b30ae-53cf-4d55-9066-79749f043217" providerId="ADAL" clId="{159E91C6-C818-4B02-B6F4-D87754C718FE}" dt="2024-06-18T10:55:38.162" v="39"/>
        <pc:sldMkLst>
          <pc:docMk/>
          <pc:sldMk cId="771528491" sldId="302"/>
        </pc:sldMkLst>
        <pc:picChg chg="add mod">
          <ac:chgData name="Gemma Blanchard" userId="b47b30ae-53cf-4d55-9066-79749f043217" providerId="ADAL" clId="{159E91C6-C818-4B02-B6F4-D87754C718FE}" dt="2024-06-18T10:55:31.927" v="37" actId="1076"/>
          <ac:picMkLst>
            <pc:docMk/>
            <pc:sldMk cId="771528491" sldId="302"/>
            <ac:picMk id="5" creationId="{97963985-D9D2-2983-265B-DFADF74BA502}"/>
          </ac:picMkLst>
        </pc:picChg>
      </pc:sldChg>
    </pc:docChg>
  </pc:docChgLst>
  <pc:docChgLst>
    <pc:chgData name="Naomi Maidens" userId="86425810-4ec1-4f66-8dd7-5251453bf0cb" providerId="ADAL" clId="{9FAC937D-0066-4C2F-8490-FB0EFE547DBF}"/>
    <pc:docChg chg="custSel delSld modSld">
      <pc:chgData name="Naomi Maidens" userId="86425810-4ec1-4f66-8dd7-5251453bf0cb" providerId="ADAL" clId="{9FAC937D-0066-4C2F-8490-FB0EFE547DBF}" dt="2025-01-09T10:30:41.234" v="17" actId="1076"/>
      <pc:docMkLst>
        <pc:docMk/>
      </pc:docMkLst>
      <pc:sldChg chg="addSp delSp modSp mod">
        <pc:chgData name="Naomi Maidens" userId="86425810-4ec1-4f66-8dd7-5251453bf0cb" providerId="ADAL" clId="{9FAC937D-0066-4C2F-8490-FB0EFE547DBF}" dt="2025-01-09T10:30:41.234" v="17" actId="1076"/>
        <pc:sldMkLst>
          <pc:docMk/>
          <pc:sldMk cId="4003331607" sldId="294"/>
        </pc:sldMkLst>
        <pc:spChg chg="del">
          <ac:chgData name="Naomi Maidens" userId="86425810-4ec1-4f66-8dd7-5251453bf0cb" providerId="ADAL" clId="{9FAC937D-0066-4C2F-8490-FB0EFE547DBF}" dt="2025-01-09T10:08:26.333" v="2" actId="478"/>
          <ac:spMkLst>
            <pc:docMk/>
            <pc:sldMk cId="4003331607" sldId="294"/>
            <ac:spMk id="7" creationId="{EE01D855-2154-1F80-E784-029D4C1FBDDE}"/>
          </ac:spMkLst>
        </pc:spChg>
        <pc:spChg chg="add mod">
          <ac:chgData name="Naomi Maidens" userId="86425810-4ec1-4f66-8dd7-5251453bf0cb" providerId="ADAL" clId="{9FAC937D-0066-4C2F-8490-FB0EFE547DBF}" dt="2025-01-09T10:08:23.134" v="1" actId="14100"/>
          <ac:spMkLst>
            <pc:docMk/>
            <pc:sldMk cId="4003331607" sldId="294"/>
            <ac:spMk id="10" creationId="{4ED1F1E6-DFCC-4638-1566-E0E7BB4F2727}"/>
          </ac:spMkLst>
        </pc:spChg>
        <pc:spChg chg="add mod">
          <ac:chgData name="Naomi Maidens" userId="86425810-4ec1-4f66-8dd7-5251453bf0cb" providerId="ADAL" clId="{9FAC937D-0066-4C2F-8490-FB0EFE547DBF}" dt="2025-01-09T10:30:41.234" v="17" actId="1076"/>
          <ac:spMkLst>
            <pc:docMk/>
            <pc:sldMk cId="4003331607" sldId="294"/>
            <ac:spMk id="13" creationId="{320A60E5-E3D9-446A-CB6F-E28B7E11C354}"/>
          </ac:spMkLst>
        </pc:spChg>
        <pc:picChg chg="del">
          <ac:chgData name="Naomi Maidens" userId="86425810-4ec1-4f66-8dd7-5251453bf0cb" providerId="ADAL" clId="{9FAC937D-0066-4C2F-8490-FB0EFE547DBF}" dt="2025-01-09T10:08:05.141" v="0" actId="478"/>
          <ac:picMkLst>
            <pc:docMk/>
            <pc:sldMk cId="4003331607" sldId="294"/>
            <ac:picMk id="4" creationId="{4B35AC27-A4A3-82E4-1D1E-365765F99762}"/>
          </ac:picMkLst>
        </pc:picChg>
        <pc:picChg chg="mod">
          <ac:chgData name="Naomi Maidens" userId="86425810-4ec1-4f66-8dd7-5251453bf0cb" providerId="ADAL" clId="{9FAC937D-0066-4C2F-8490-FB0EFE547DBF}" dt="2025-01-09T10:08:59.545" v="6" actId="1076"/>
          <ac:picMkLst>
            <pc:docMk/>
            <pc:sldMk cId="4003331607" sldId="294"/>
            <ac:picMk id="9" creationId="{62FA4AC1-9F95-BEF6-96E8-F36DF57624FB}"/>
          </ac:picMkLst>
        </pc:picChg>
        <pc:picChg chg="add mod">
          <ac:chgData name="Naomi Maidens" userId="86425810-4ec1-4f66-8dd7-5251453bf0cb" providerId="ADAL" clId="{9FAC937D-0066-4C2F-8490-FB0EFE547DBF}" dt="2025-01-09T10:08:44.828" v="4" actId="1076"/>
          <ac:picMkLst>
            <pc:docMk/>
            <pc:sldMk cId="4003331607" sldId="294"/>
            <ac:picMk id="11" creationId="{10E4D1C1-D206-A8EC-408A-5660B3A2B492}"/>
          </ac:picMkLst>
        </pc:picChg>
      </pc:sldChg>
      <pc:sldChg chg="del">
        <pc:chgData name="Naomi Maidens" userId="86425810-4ec1-4f66-8dd7-5251453bf0cb" providerId="ADAL" clId="{9FAC937D-0066-4C2F-8490-FB0EFE547DBF}" dt="2025-01-09T10:09:25.741" v="12" actId="2696"/>
        <pc:sldMkLst>
          <pc:docMk/>
          <pc:sldMk cId="1296781558" sldId="295"/>
        </pc:sldMkLst>
      </pc:sldChg>
    </pc:docChg>
  </pc:docChgLst>
  <pc:docChgLst>
    <pc:chgData name="Naomi Maidens" userId="86425810-4ec1-4f66-8dd7-5251453bf0cb" providerId="ADAL" clId="{F001F203-F35A-4F6C-9B0F-41E0F360A1A1}"/>
    <pc:docChg chg="undo redo custSel addSld delSld modSld">
      <pc:chgData name="Naomi Maidens" userId="86425810-4ec1-4f66-8dd7-5251453bf0cb" providerId="ADAL" clId="{F001F203-F35A-4F6C-9B0F-41E0F360A1A1}" dt="2024-05-16T13:24:24.304" v="107" actId="2696"/>
      <pc:docMkLst>
        <pc:docMk/>
      </pc:docMkLst>
      <pc:sldChg chg="modSp">
        <pc:chgData name="Naomi Maidens" userId="86425810-4ec1-4f66-8dd7-5251453bf0cb" providerId="ADAL" clId="{F001F203-F35A-4F6C-9B0F-41E0F360A1A1}" dt="2024-05-16T11:40:53.231" v="2"/>
        <pc:sldMkLst>
          <pc:docMk/>
          <pc:sldMk cId="3578005671" sldId="277"/>
        </pc:sldMkLst>
        <pc:spChg chg="mod">
          <ac:chgData name="Naomi Maidens" userId="86425810-4ec1-4f66-8dd7-5251453bf0cb" providerId="ADAL" clId="{F001F203-F35A-4F6C-9B0F-41E0F360A1A1}" dt="2024-05-16T11:40:53.231" v="2"/>
          <ac:spMkLst>
            <pc:docMk/>
            <pc:sldMk cId="3578005671" sldId="277"/>
            <ac:spMk id="3" creationId="{B2015FE2-7C39-F93C-F14F-6B92F593CEED}"/>
          </ac:spMkLst>
        </pc:spChg>
      </pc:sldChg>
      <pc:sldChg chg="addSp modSp add del">
        <pc:chgData name="Naomi Maidens" userId="86425810-4ec1-4f66-8dd7-5251453bf0cb" providerId="ADAL" clId="{F001F203-F35A-4F6C-9B0F-41E0F360A1A1}" dt="2024-05-16T13:24:24.304" v="107" actId="2696"/>
        <pc:sldMkLst>
          <pc:docMk/>
          <pc:sldMk cId="772963673" sldId="285"/>
        </pc:sldMkLst>
        <pc:spChg chg="add mod">
          <ac:chgData name="Naomi Maidens" userId="86425810-4ec1-4f66-8dd7-5251453bf0cb" providerId="ADAL" clId="{F001F203-F35A-4F6C-9B0F-41E0F360A1A1}" dt="2024-05-16T11:41:11.906" v="6"/>
          <ac:spMkLst>
            <pc:docMk/>
            <pc:sldMk cId="772963673" sldId="285"/>
            <ac:spMk id="3" creationId="{9ACD857B-CD86-9CA8-A10F-7CD93F563AF8}"/>
          </ac:spMkLst>
        </pc:spChg>
        <pc:spChg chg="add mod">
          <ac:chgData name="Naomi Maidens" userId="86425810-4ec1-4f66-8dd7-5251453bf0cb" providerId="ADAL" clId="{F001F203-F35A-4F6C-9B0F-41E0F360A1A1}" dt="2024-05-16T11:41:36.430" v="8"/>
          <ac:spMkLst>
            <pc:docMk/>
            <pc:sldMk cId="772963673" sldId="285"/>
            <ac:spMk id="6" creationId="{04218DF4-916A-40F8-B7A6-1B748CCDD32A}"/>
          </ac:spMkLst>
        </pc:spChg>
        <pc:graphicFrameChg chg="add mod">
          <ac:chgData name="Naomi Maidens" userId="86425810-4ec1-4f66-8dd7-5251453bf0cb" providerId="ADAL" clId="{F001F203-F35A-4F6C-9B0F-41E0F360A1A1}" dt="2024-05-16T11:41:03.181" v="5"/>
          <ac:graphicFrameMkLst>
            <pc:docMk/>
            <pc:sldMk cId="772963673" sldId="285"/>
            <ac:graphicFrameMk id="2" creationId="{9DBED399-B2C6-E54F-F938-E5DD69553B13}"/>
          </ac:graphicFrameMkLst>
        </pc:graphicFrameChg>
        <pc:graphicFrameChg chg="add mod">
          <ac:chgData name="Naomi Maidens" userId="86425810-4ec1-4f66-8dd7-5251453bf0cb" providerId="ADAL" clId="{F001F203-F35A-4F6C-9B0F-41E0F360A1A1}" dt="2024-05-16T11:41:18.737" v="7"/>
          <ac:graphicFrameMkLst>
            <pc:docMk/>
            <pc:sldMk cId="772963673" sldId="285"/>
            <ac:graphicFrameMk id="5" creationId="{200E0A75-FBDA-EACC-F452-C59E104B691F}"/>
          </ac:graphicFrameMkLst>
        </pc:graphicFrameChg>
      </pc:sldChg>
      <pc:sldChg chg="add del">
        <pc:chgData name="Naomi Maidens" userId="86425810-4ec1-4f66-8dd7-5251453bf0cb" providerId="ADAL" clId="{F001F203-F35A-4F6C-9B0F-41E0F360A1A1}" dt="2024-05-16T13:24:20.813" v="106" actId="2696"/>
        <pc:sldMkLst>
          <pc:docMk/>
          <pc:sldMk cId="3304740219" sldId="292"/>
        </pc:sldMkLst>
      </pc:sldChg>
      <pc:sldChg chg="addSp modSp new add del mod modNotes">
        <pc:chgData name="Naomi Maidens" userId="86425810-4ec1-4f66-8dd7-5251453bf0cb" providerId="ADAL" clId="{F001F203-F35A-4F6C-9B0F-41E0F360A1A1}" dt="2024-05-16T13:24:05.695" v="105" actId="1076"/>
        <pc:sldMkLst>
          <pc:docMk/>
          <pc:sldMk cId="1767234150" sldId="297"/>
        </pc:sldMkLst>
        <pc:graphicFrameChg chg="mod">
          <ac:chgData name="Naomi Maidens" userId="86425810-4ec1-4f66-8dd7-5251453bf0cb" providerId="ADAL" clId="{F001F203-F35A-4F6C-9B0F-41E0F360A1A1}" dt="2024-05-16T11:51:33.576" v="66"/>
          <ac:graphicFrameMkLst>
            <pc:docMk/>
            <pc:sldMk cId="1767234150" sldId="297"/>
            <ac:graphicFrameMk id="2" creationId="{9230D865-67FD-33BD-0E9D-12EC4D9709C6}"/>
          </ac:graphicFrameMkLst>
        </pc:graphicFrameChg>
        <pc:graphicFrameChg chg="add mod">
          <ac:chgData name="Naomi Maidens" userId="86425810-4ec1-4f66-8dd7-5251453bf0cb" providerId="ADAL" clId="{F001F203-F35A-4F6C-9B0F-41E0F360A1A1}" dt="2024-05-16T11:51:32.690" v="65"/>
          <ac:graphicFrameMkLst>
            <pc:docMk/>
            <pc:sldMk cId="1767234150" sldId="297"/>
            <ac:graphicFrameMk id="3" creationId="{02BEB982-3375-CE00-0876-5E7EFF3CADFB}"/>
          </ac:graphicFrameMkLst>
        </pc:graphicFrameChg>
        <pc:graphicFrameChg chg="add mod ord">
          <ac:chgData name="Naomi Maidens" userId="86425810-4ec1-4f66-8dd7-5251453bf0cb" providerId="ADAL" clId="{F001F203-F35A-4F6C-9B0F-41E0F360A1A1}" dt="2024-05-16T11:51:31.841" v="64"/>
          <ac:graphicFrameMkLst>
            <pc:docMk/>
            <pc:sldMk cId="1767234150" sldId="297"/>
            <ac:graphicFrameMk id="4" creationId="{FABD0514-BEF2-D45D-7232-F6681E144B7C}"/>
          </ac:graphicFrameMkLst>
        </pc:graphicFrameChg>
        <pc:graphicFrameChg chg="add mod">
          <ac:chgData name="Naomi Maidens" userId="86425810-4ec1-4f66-8dd7-5251453bf0cb" providerId="ADAL" clId="{F001F203-F35A-4F6C-9B0F-41E0F360A1A1}" dt="2024-05-16T11:54:35.799" v="69"/>
          <ac:graphicFrameMkLst>
            <pc:docMk/>
            <pc:sldMk cId="1767234150" sldId="297"/>
            <ac:graphicFrameMk id="5" creationId="{C724F7F4-9787-0A4E-38DC-9CFC3B2E69C2}"/>
          </ac:graphicFrameMkLst>
        </pc:graphicFrameChg>
        <pc:graphicFrameChg chg="add mod">
          <ac:chgData name="Naomi Maidens" userId="86425810-4ec1-4f66-8dd7-5251453bf0cb" providerId="ADAL" clId="{F001F203-F35A-4F6C-9B0F-41E0F360A1A1}" dt="2024-05-16T11:54:49.904" v="70"/>
          <ac:graphicFrameMkLst>
            <pc:docMk/>
            <pc:sldMk cId="1767234150" sldId="297"/>
            <ac:graphicFrameMk id="6" creationId="{5F578473-AB82-D969-D37E-B43B384F32DB}"/>
          </ac:graphicFrameMkLst>
        </pc:graphicFrameChg>
        <pc:picChg chg="add">
          <ac:chgData name="Naomi Maidens" userId="86425810-4ec1-4f66-8dd7-5251453bf0cb" providerId="ADAL" clId="{F001F203-F35A-4F6C-9B0F-41E0F360A1A1}" dt="2024-05-16T11:54:55.692" v="71"/>
          <ac:picMkLst>
            <pc:docMk/>
            <pc:sldMk cId="1767234150" sldId="297"/>
            <ac:picMk id="7" creationId="{FED9E8CD-A91B-2305-2040-44F30FE5544A}"/>
          </ac:picMkLst>
        </pc:picChg>
        <pc:picChg chg="add mod">
          <ac:chgData name="Naomi Maidens" userId="86425810-4ec1-4f66-8dd7-5251453bf0cb" providerId="ADAL" clId="{F001F203-F35A-4F6C-9B0F-41E0F360A1A1}" dt="2024-05-16T13:24:05.695" v="105" actId="1076"/>
          <ac:picMkLst>
            <pc:docMk/>
            <pc:sldMk cId="1767234150" sldId="297"/>
            <ac:picMk id="9" creationId="{32321F3F-C8CA-A8D1-FA89-96A2AFD9D1AE}"/>
          </ac:picMkLst>
        </pc:picChg>
      </pc:sldChg>
      <pc:sldChg chg="new del">
        <pc:chgData name="Naomi Maidens" userId="86425810-4ec1-4f66-8dd7-5251453bf0cb" providerId="ADAL" clId="{F001F203-F35A-4F6C-9B0F-41E0F360A1A1}" dt="2024-05-16T11:44:54.158" v="14" actId="680"/>
        <pc:sldMkLst>
          <pc:docMk/>
          <pc:sldMk cId="2164413437" sldId="297"/>
        </pc:sldMkLst>
      </pc:sldChg>
      <pc:sldChg chg="new del">
        <pc:chgData name="Naomi Maidens" userId="86425810-4ec1-4f66-8dd7-5251453bf0cb" providerId="ADAL" clId="{F001F203-F35A-4F6C-9B0F-41E0F360A1A1}" dt="2024-05-16T11:44:53.105" v="13" actId="680"/>
        <pc:sldMkLst>
          <pc:docMk/>
          <pc:sldMk cId="1052328376" sldId="298"/>
        </pc:sldMkLst>
      </pc:sldChg>
      <pc:sldChg chg="addSp modSp new mod">
        <pc:chgData name="Naomi Maidens" userId="86425810-4ec1-4f66-8dd7-5251453bf0cb" providerId="ADAL" clId="{F001F203-F35A-4F6C-9B0F-41E0F360A1A1}" dt="2024-05-16T13:23:59.250" v="104" actId="1076"/>
        <pc:sldMkLst>
          <pc:docMk/>
          <pc:sldMk cId="2727307263" sldId="298"/>
        </pc:sldMkLst>
        <pc:picChg chg="add mod">
          <ac:chgData name="Naomi Maidens" userId="86425810-4ec1-4f66-8dd7-5251453bf0cb" providerId="ADAL" clId="{F001F203-F35A-4F6C-9B0F-41E0F360A1A1}" dt="2024-05-16T13:23:59.250" v="104" actId="1076"/>
          <ac:picMkLst>
            <pc:docMk/>
            <pc:sldMk cId="2727307263" sldId="298"/>
            <ac:picMk id="3" creationId="{215BDC0D-948B-9722-B9B1-B1E7EAB17DA4}"/>
          </ac:picMkLst>
        </pc:picChg>
      </pc:sldChg>
      <pc:sldChg chg="new del">
        <pc:chgData name="Naomi Maidens" userId="86425810-4ec1-4f66-8dd7-5251453bf0cb" providerId="ADAL" clId="{F001F203-F35A-4F6C-9B0F-41E0F360A1A1}" dt="2024-05-16T11:44:52.038" v="12" actId="680"/>
        <pc:sldMkLst>
          <pc:docMk/>
          <pc:sldMk cId="3364042712" sldId="299"/>
        </pc:sldMkLst>
      </pc:sldChg>
    </pc:docChg>
  </pc:docChgLst>
  <pc:docChgLst>
    <pc:chgData name="Gemma Blanchard" userId="b47b30ae-53cf-4d55-9066-79749f043217" providerId="ADAL" clId="{DDBB3FDD-0BD2-4C2D-99DC-3AE6E24D895E}"/>
    <pc:docChg chg="undo redo custSel addSld delSld modSld sldOrd">
      <pc:chgData name="Gemma Blanchard" userId="b47b30ae-53cf-4d55-9066-79749f043217" providerId="ADAL" clId="{DDBB3FDD-0BD2-4C2D-99DC-3AE6E24D895E}" dt="2023-05-25T11:03:29.409" v="911"/>
      <pc:docMkLst>
        <pc:docMk/>
      </pc:docMkLst>
      <pc:sldChg chg="addSp delSp modSp mod">
        <pc:chgData name="Gemma Blanchard" userId="b47b30ae-53cf-4d55-9066-79749f043217" providerId="ADAL" clId="{DDBB3FDD-0BD2-4C2D-99DC-3AE6E24D895E}" dt="2023-05-23T15:52:21.461" v="885" actId="1076"/>
        <pc:sldMkLst>
          <pc:docMk/>
          <pc:sldMk cId="12882276" sldId="256"/>
        </pc:sldMkLst>
        <pc:spChg chg="mod">
          <ac:chgData name="Gemma Blanchard" userId="b47b30ae-53cf-4d55-9066-79749f043217" providerId="ADAL" clId="{DDBB3FDD-0BD2-4C2D-99DC-3AE6E24D895E}" dt="2023-05-23T15:52:07.878" v="881" actId="26606"/>
          <ac:spMkLst>
            <pc:docMk/>
            <pc:sldMk cId="12882276" sldId="256"/>
            <ac:spMk id="2" creationId="{00000000-0000-0000-0000-000000000000}"/>
          </ac:spMkLst>
        </pc:spChg>
        <pc:spChg chg="mod">
          <ac:chgData name="Gemma Blanchard" userId="b47b30ae-53cf-4d55-9066-79749f043217" providerId="ADAL" clId="{DDBB3FDD-0BD2-4C2D-99DC-3AE6E24D895E}" dt="2023-05-23T15:52:07.878" v="881" actId="26606"/>
          <ac:spMkLst>
            <pc:docMk/>
            <pc:sldMk cId="12882276" sldId="256"/>
            <ac:spMk id="3" creationId="{00000000-0000-0000-0000-000000000000}"/>
          </ac:spMkLst>
        </pc:spChg>
        <pc:picChg chg="add del mod">
          <ac:chgData name="Gemma Blanchard" userId="b47b30ae-53cf-4d55-9066-79749f043217" providerId="ADAL" clId="{DDBB3FDD-0BD2-4C2D-99DC-3AE6E24D895E}" dt="2023-05-23T15:51:18.907" v="863" actId="478"/>
          <ac:picMkLst>
            <pc:docMk/>
            <pc:sldMk cId="12882276" sldId="256"/>
            <ac:picMk id="4" creationId="{57778E21-8899-CA37-D348-7088C5A8B50A}"/>
          </ac:picMkLst>
        </pc:picChg>
        <pc:picChg chg="mod ord">
          <ac:chgData name="Gemma Blanchard" userId="b47b30ae-53cf-4d55-9066-79749f043217" providerId="ADAL" clId="{DDBB3FDD-0BD2-4C2D-99DC-3AE6E24D895E}" dt="2023-05-23T15:52:21.461" v="885" actId="1076"/>
          <ac:picMkLst>
            <pc:docMk/>
            <pc:sldMk cId="12882276" sldId="256"/>
            <ac:picMk id="5" creationId="{00000000-0000-0000-0000-000000000000}"/>
          </ac:picMkLst>
        </pc:picChg>
        <pc:picChg chg="del mod">
          <ac:chgData name="Gemma Blanchard" userId="b47b30ae-53cf-4d55-9066-79749f043217" providerId="ADAL" clId="{DDBB3FDD-0BD2-4C2D-99DC-3AE6E24D895E}" dt="2023-05-23T10:00:22.486" v="424" actId="478"/>
          <ac:picMkLst>
            <pc:docMk/>
            <pc:sldMk cId="12882276" sldId="256"/>
            <ac:picMk id="2050" creationId="{00000000-0000-0000-0000-000000000000}"/>
          </ac:picMkLst>
        </pc:picChg>
      </pc:sldChg>
      <pc:sldChg chg="modSp mod">
        <pc:chgData name="Gemma Blanchard" userId="b47b30ae-53cf-4d55-9066-79749f043217" providerId="ADAL" clId="{DDBB3FDD-0BD2-4C2D-99DC-3AE6E24D895E}" dt="2023-05-23T09:57:09.304" v="396" actId="27636"/>
        <pc:sldMkLst>
          <pc:docMk/>
          <pc:sldMk cId="572132420" sldId="257"/>
        </pc:sldMkLst>
        <pc:spChg chg="mod">
          <ac:chgData name="Gemma Blanchard" userId="b47b30ae-53cf-4d55-9066-79749f043217" providerId="ADAL" clId="{DDBB3FDD-0BD2-4C2D-99DC-3AE6E24D895E}" dt="2023-05-23T09:57:09.304" v="396" actId="27636"/>
          <ac:spMkLst>
            <pc:docMk/>
            <pc:sldMk cId="572132420" sldId="257"/>
            <ac:spMk id="3" creationId="{00000000-0000-0000-0000-000000000000}"/>
          </ac:spMkLst>
        </pc:spChg>
      </pc:sldChg>
      <pc:sldChg chg="addSp delSp modSp mod setBg setClrOvrMap delDesignElem">
        <pc:chgData name="Gemma Blanchard" userId="b47b30ae-53cf-4d55-9066-79749f043217" providerId="ADAL" clId="{DDBB3FDD-0BD2-4C2D-99DC-3AE6E24D895E}" dt="2023-05-25T10:59:04.998" v="908"/>
        <pc:sldMkLst>
          <pc:docMk/>
          <pc:sldMk cId="616894973" sldId="258"/>
        </pc:sldMkLst>
        <pc:spChg chg="mod">
          <ac:chgData name="Gemma Blanchard" userId="b47b30ae-53cf-4d55-9066-79749f043217" providerId="ADAL" clId="{DDBB3FDD-0BD2-4C2D-99DC-3AE6E24D895E}" dt="2023-05-23T15:37:21.451" v="844" actId="26606"/>
          <ac:spMkLst>
            <pc:docMk/>
            <pc:sldMk cId="616894973" sldId="258"/>
            <ac:spMk id="2" creationId="{00000000-0000-0000-0000-000000000000}"/>
          </ac:spMkLst>
        </pc:spChg>
        <pc:spChg chg="mod">
          <ac:chgData name="Gemma Blanchard" userId="b47b30ae-53cf-4d55-9066-79749f043217" providerId="ADAL" clId="{DDBB3FDD-0BD2-4C2D-99DC-3AE6E24D895E}" dt="2023-05-23T15:37:38.394" v="849" actId="403"/>
          <ac:spMkLst>
            <pc:docMk/>
            <pc:sldMk cId="616894973" sldId="258"/>
            <ac:spMk id="3" creationId="{00000000-0000-0000-0000-000000000000}"/>
          </ac:spMkLst>
        </pc:spChg>
        <pc:spChg chg="add del">
          <ac:chgData name="Gemma Blanchard" userId="b47b30ae-53cf-4d55-9066-79749f043217" providerId="ADAL" clId="{DDBB3FDD-0BD2-4C2D-99DC-3AE6E24D895E}" dt="2023-05-23T15:37:21.451" v="844" actId="26606"/>
          <ac:spMkLst>
            <pc:docMk/>
            <pc:sldMk cId="616894973" sldId="258"/>
            <ac:spMk id="8" creationId="{A65AC7D1-EAA9-48F5-B509-60A7F50BF703}"/>
          </ac:spMkLst>
        </pc:spChg>
        <pc:spChg chg="add del">
          <ac:chgData name="Gemma Blanchard" userId="b47b30ae-53cf-4d55-9066-79749f043217" providerId="ADAL" clId="{DDBB3FDD-0BD2-4C2D-99DC-3AE6E24D895E}" dt="2023-05-23T15:37:21.451" v="844" actId="26606"/>
          <ac:spMkLst>
            <pc:docMk/>
            <pc:sldMk cId="616894973" sldId="258"/>
            <ac:spMk id="10" creationId="{D6320AF9-619A-4175-865B-5663E1AEF4C5}"/>
          </ac:spMkLst>
        </pc:spChg>
        <pc:spChg chg="add del">
          <ac:chgData name="Gemma Blanchard" userId="b47b30ae-53cf-4d55-9066-79749f043217" providerId="ADAL" clId="{DDBB3FDD-0BD2-4C2D-99DC-3AE6E24D895E}" dt="2023-05-23T15:37:21.451" v="844" actId="26606"/>
          <ac:spMkLst>
            <pc:docMk/>
            <pc:sldMk cId="616894973" sldId="258"/>
            <ac:spMk id="16" creationId="{7E018740-5C2B-4A41-AC1A-7E68D1EC1954}"/>
          </ac:spMkLst>
        </pc:spChg>
        <pc:spChg chg="add del">
          <ac:chgData name="Gemma Blanchard" userId="b47b30ae-53cf-4d55-9066-79749f043217" providerId="ADAL" clId="{DDBB3FDD-0BD2-4C2D-99DC-3AE6E24D895E}" dt="2023-05-23T15:37:21.451" v="844" actId="26606"/>
          <ac:spMkLst>
            <pc:docMk/>
            <pc:sldMk cId="616894973" sldId="258"/>
            <ac:spMk id="18" creationId="{166F75A4-C475-4941-8EE2-B80A06A2C1BB}"/>
          </ac:spMkLst>
        </pc:spChg>
        <pc:spChg chg="add del">
          <ac:chgData name="Gemma Blanchard" userId="b47b30ae-53cf-4d55-9066-79749f043217" providerId="ADAL" clId="{DDBB3FDD-0BD2-4C2D-99DC-3AE6E24D895E}" dt="2023-05-23T15:37:21.451" v="844" actId="26606"/>
          <ac:spMkLst>
            <pc:docMk/>
            <pc:sldMk cId="616894973" sldId="258"/>
            <ac:spMk id="20" creationId="{A032553A-72E8-4B0D-8405-FF9771C9AF05}"/>
          </ac:spMkLst>
        </pc:spChg>
        <pc:spChg chg="add del">
          <ac:chgData name="Gemma Blanchard" userId="b47b30ae-53cf-4d55-9066-79749f043217" providerId="ADAL" clId="{DDBB3FDD-0BD2-4C2D-99DC-3AE6E24D895E}" dt="2023-05-23T15:37:21.451" v="844" actId="26606"/>
          <ac:spMkLst>
            <pc:docMk/>
            <pc:sldMk cId="616894973" sldId="258"/>
            <ac:spMk id="22" creationId="{765800AC-C3B9-498E-87BC-29FAE4C76B21}"/>
          </ac:spMkLst>
        </pc:spChg>
        <pc:spChg chg="add del">
          <ac:chgData name="Gemma Blanchard" userId="b47b30ae-53cf-4d55-9066-79749f043217" providerId="ADAL" clId="{DDBB3FDD-0BD2-4C2D-99DC-3AE6E24D895E}" dt="2023-05-23T15:37:21.451" v="844" actId="26606"/>
          <ac:spMkLst>
            <pc:docMk/>
            <pc:sldMk cId="616894973" sldId="258"/>
            <ac:spMk id="24" creationId="{1F9D6ACB-2FF4-49F9-978A-E0D5327FC635}"/>
          </ac:spMkLst>
        </pc:spChg>
        <pc:spChg chg="add del">
          <ac:chgData name="Gemma Blanchard" userId="b47b30ae-53cf-4d55-9066-79749f043217" providerId="ADAL" clId="{DDBB3FDD-0BD2-4C2D-99DC-3AE6E24D895E}" dt="2023-05-23T15:37:21.451" v="844" actId="26606"/>
          <ac:spMkLst>
            <pc:docMk/>
            <pc:sldMk cId="616894973" sldId="258"/>
            <ac:spMk id="26" creationId="{142BFA2A-77A0-4F60-A32A-685681C84889}"/>
          </ac:spMkLst>
        </pc:spChg>
        <pc:spChg chg="add del">
          <ac:chgData name="Gemma Blanchard" userId="b47b30ae-53cf-4d55-9066-79749f043217" providerId="ADAL" clId="{DDBB3FDD-0BD2-4C2D-99DC-3AE6E24D895E}" dt="2023-05-25T10:59:04.998" v="908"/>
          <ac:spMkLst>
            <pc:docMk/>
            <pc:sldMk cId="616894973" sldId="258"/>
            <ac:spMk id="31" creationId="{CE3A6A76-AE5D-49AE-9D49-90C0F1548261}"/>
          </ac:spMkLst>
        </pc:spChg>
        <pc:grpChg chg="add del">
          <ac:chgData name="Gemma Blanchard" userId="b47b30ae-53cf-4d55-9066-79749f043217" providerId="ADAL" clId="{DDBB3FDD-0BD2-4C2D-99DC-3AE6E24D895E}" dt="2023-05-25T10:59:04.998" v="908"/>
          <ac:grpSpMkLst>
            <pc:docMk/>
            <pc:sldMk cId="616894973" sldId="258"/>
            <ac:grpSpMk id="33" creationId="{64DBF464-02EB-49E8-BED5-CCD9C0E092FA}"/>
          </ac:grpSpMkLst>
        </pc:grpChg>
        <pc:cxnChg chg="add del">
          <ac:chgData name="Gemma Blanchard" userId="b47b30ae-53cf-4d55-9066-79749f043217" providerId="ADAL" clId="{DDBB3FDD-0BD2-4C2D-99DC-3AE6E24D895E}" dt="2023-05-23T15:37:21.451" v="844" actId="26606"/>
          <ac:cxnSpMkLst>
            <pc:docMk/>
            <pc:sldMk cId="616894973" sldId="258"/>
            <ac:cxnSpMk id="12" creationId="{063B6EC6-D752-4EE7-908B-F8F19E8C7FEA}"/>
          </ac:cxnSpMkLst>
        </pc:cxnChg>
        <pc:cxnChg chg="add del">
          <ac:chgData name="Gemma Blanchard" userId="b47b30ae-53cf-4d55-9066-79749f043217" providerId="ADAL" clId="{DDBB3FDD-0BD2-4C2D-99DC-3AE6E24D895E}" dt="2023-05-23T15:37:21.451" v="844" actId="26606"/>
          <ac:cxnSpMkLst>
            <pc:docMk/>
            <pc:sldMk cId="616894973" sldId="258"/>
            <ac:cxnSpMk id="14" creationId="{EFECD4E8-AD3E-4228-82A2-9461958EA94D}"/>
          </ac:cxnSpMkLst>
        </pc:cxnChg>
      </pc:sldChg>
      <pc:sldChg chg="addSp delSp modSp mod setBg">
        <pc:chgData name="Gemma Blanchard" userId="b47b30ae-53cf-4d55-9066-79749f043217" providerId="ADAL" clId="{DDBB3FDD-0BD2-4C2D-99DC-3AE6E24D895E}" dt="2023-05-23T15:36:49.644" v="841" actId="26606"/>
        <pc:sldMkLst>
          <pc:docMk/>
          <pc:sldMk cId="3685079881" sldId="259"/>
        </pc:sldMkLst>
        <pc:spChg chg="add mod">
          <ac:chgData name="Gemma Blanchard" userId="b47b30ae-53cf-4d55-9066-79749f043217" providerId="ADAL" clId="{DDBB3FDD-0BD2-4C2D-99DC-3AE6E24D895E}" dt="2023-05-23T15:36:49.644" v="841" actId="26606"/>
          <ac:spMkLst>
            <pc:docMk/>
            <pc:sldMk cId="3685079881" sldId="259"/>
            <ac:spMk id="2" creationId="{43EA5BC2-7E12-CF89-0F7F-377F334166B9}"/>
          </ac:spMkLst>
        </pc:spChg>
        <pc:spChg chg="add del">
          <ac:chgData name="Gemma Blanchard" userId="b47b30ae-53cf-4d55-9066-79749f043217" providerId="ADAL" clId="{DDBB3FDD-0BD2-4C2D-99DC-3AE6E24D895E}" dt="2023-05-23T15:36:49.644" v="841" actId="26606"/>
          <ac:spMkLst>
            <pc:docMk/>
            <pc:sldMk cId="3685079881" sldId="259"/>
            <ac:spMk id="5" creationId="{00000000-0000-0000-0000-000000000000}"/>
          </ac:spMkLst>
        </pc:spChg>
        <pc:spChg chg="mod">
          <ac:chgData name="Gemma Blanchard" userId="b47b30ae-53cf-4d55-9066-79749f043217" providerId="ADAL" clId="{DDBB3FDD-0BD2-4C2D-99DC-3AE6E24D895E}" dt="2023-05-23T15:36:49.644" v="841" actId="26606"/>
          <ac:spMkLst>
            <pc:docMk/>
            <pc:sldMk cId="3685079881" sldId="259"/>
            <ac:spMk id="7" creationId="{00000000-0000-0000-0000-000000000000}"/>
          </ac:spMkLst>
        </pc:spChg>
        <pc:spChg chg="mod ord">
          <ac:chgData name="Gemma Blanchard" userId="b47b30ae-53cf-4d55-9066-79749f043217" providerId="ADAL" clId="{DDBB3FDD-0BD2-4C2D-99DC-3AE6E24D895E}" dt="2023-05-23T15:36:49.644" v="841" actId="26606"/>
          <ac:spMkLst>
            <pc:docMk/>
            <pc:sldMk cId="3685079881" sldId="259"/>
            <ac:spMk id="9" creationId="{00000000-0000-0000-0000-000000000000}"/>
          </ac:spMkLst>
        </pc:spChg>
        <pc:grpChg chg="add del">
          <ac:chgData name="Gemma Blanchard" userId="b47b30ae-53cf-4d55-9066-79749f043217" providerId="ADAL" clId="{DDBB3FDD-0BD2-4C2D-99DC-3AE6E24D895E}" dt="2023-05-23T15:36:49.644" v="841" actId="26606"/>
          <ac:grpSpMkLst>
            <pc:docMk/>
            <pc:sldMk cId="3685079881" sldId="259"/>
            <ac:grpSpMk id="1031" creationId="{609316A9-990D-4EC3-A671-70EE5C1493A4}"/>
          </ac:grpSpMkLst>
        </pc:grpChg>
        <pc:picChg chg="del">
          <ac:chgData name="Gemma Blanchard" userId="b47b30ae-53cf-4d55-9066-79749f043217" providerId="ADAL" clId="{DDBB3FDD-0BD2-4C2D-99DC-3AE6E24D895E}" dt="2023-05-19T08:59:23.297" v="256" actId="478"/>
          <ac:picMkLst>
            <pc:docMk/>
            <pc:sldMk cId="3685079881" sldId="259"/>
            <ac:picMk id="4" creationId="{00000000-0000-0000-0000-000000000000}"/>
          </ac:picMkLst>
        </pc:picChg>
        <pc:picChg chg="del">
          <ac:chgData name="Gemma Blanchard" userId="b47b30ae-53cf-4d55-9066-79749f043217" providerId="ADAL" clId="{DDBB3FDD-0BD2-4C2D-99DC-3AE6E24D895E}" dt="2023-05-19T08:59:22.009" v="255" actId="478"/>
          <ac:picMkLst>
            <pc:docMk/>
            <pc:sldMk cId="3685079881" sldId="259"/>
            <ac:picMk id="6" creationId="{00000000-0000-0000-0000-000000000000}"/>
          </ac:picMkLst>
        </pc:picChg>
        <pc:picChg chg="del">
          <ac:chgData name="Gemma Blanchard" userId="b47b30ae-53cf-4d55-9066-79749f043217" providerId="ADAL" clId="{DDBB3FDD-0BD2-4C2D-99DC-3AE6E24D895E}" dt="2023-05-19T08:59:26.124" v="257" actId="478"/>
          <ac:picMkLst>
            <pc:docMk/>
            <pc:sldMk cId="3685079881" sldId="259"/>
            <ac:picMk id="8" creationId="{00000000-0000-0000-0000-000000000000}"/>
          </ac:picMkLst>
        </pc:picChg>
        <pc:picChg chg="add mod">
          <ac:chgData name="Gemma Blanchard" userId="b47b30ae-53cf-4d55-9066-79749f043217" providerId="ADAL" clId="{DDBB3FDD-0BD2-4C2D-99DC-3AE6E24D895E}" dt="2023-05-23T15:36:49.644" v="841" actId="26606"/>
          <ac:picMkLst>
            <pc:docMk/>
            <pc:sldMk cId="3685079881" sldId="259"/>
            <ac:picMk id="1026" creationId="{104920F4-6F55-859D-B02D-5AA2A41B4D66}"/>
          </ac:picMkLst>
        </pc:picChg>
      </pc:sldChg>
      <pc:sldChg chg="modSp mod">
        <pc:chgData name="Gemma Blanchard" userId="b47b30ae-53cf-4d55-9066-79749f043217" providerId="ADAL" clId="{DDBB3FDD-0BD2-4C2D-99DC-3AE6E24D895E}" dt="2023-05-23T09:58:10.605" v="410" actId="1076"/>
        <pc:sldMkLst>
          <pc:docMk/>
          <pc:sldMk cId="3230071571" sldId="260"/>
        </pc:sldMkLst>
        <pc:spChg chg="mod">
          <ac:chgData name="Gemma Blanchard" userId="b47b30ae-53cf-4d55-9066-79749f043217" providerId="ADAL" clId="{DDBB3FDD-0BD2-4C2D-99DC-3AE6E24D895E}" dt="2023-05-23T09:57:42.848" v="400" actId="1076"/>
          <ac:spMkLst>
            <pc:docMk/>
            <pc:sldMk cId="3230071571" sldId="260"/>
            <ac:spMk id="2" creationId="{00000000-0000-0000-0000-000000000000}"/>
          </ac:spMkLst>
        </pc:spChg>
        <pc:spChg chg="mod">
          <ac:chgData name="Gemma Blanchard" userId="b47b30ae-53cf-4d55-9066-79749f043217" providerId="ADAL" clId="{DDBB3FDD-0BD2-4C2D-99DC-3AE6E24D895E}" dt="2023-05-23T09:57:47.368" v="401" actId="1076"/>
          <ac:spMkLst>
            <pc:docMk/>
            <pc:sldMk cId="3230071571" sldId="260"/>
            <ac:spMk id="3" creationId="{00000000-0000-0000-0000-000000000000}"/>
          </ac:spMkLst>
        </pc:spChg>
        <pc:spChg chg="mod">
          <ac:chgData name="Gemma Blanchard" userId="b47b30ae-53cf-4d55-9066-79749f043217" providerId="ADAL" clId="{DDBB3FDD-0BD2-4C2D-99DC-3AE6E24D895E}" dt="2023-05-23T09:58:03.895" v="407" actId="1076"/>
          <ac:spMkLst>
            <pc:docMk/>
            <pc:sldMk cId="3230071571" sldId="260"/>
            <ac:spMk id="6" creationId="{00000000-0000-0000-0000-000000000000}"/>
          </ac:spMkLst>
        </pc:spChg>
        <pc:picChg chg="mod">
          <ac:chgData name="Gemma Blanchard" userId="b47b30ae-53cf-4d55-9066-79749f043217" providerId="ADAL" clId="{DDBB3FDD-0BD2-4C2D-99DC-3AE6E24D895E}" dt="2023-05-23T09:57:53.966" v="404" actId="1076"/>
          <ac:picMkLst>
            <pc:docMk/>
            <pc:sldMk cId="3230071571" sldId="260"/>
            <ac:picMk id="4" creationId="{00000000-0000-0000-0000-000000000000}"/>
          </ac:picMkLst>
        </pc:picChg>
        <pc:picChg chg="mod">
          <ac:chgData name="Gemma Blanchard" userId="b47b30ae-53cf-4d55-9066-79749f043217" providerId="ADAL" clId="{DDBB3FDD-0BD2-4C2D-99DC-3AE6E24D895E}" dt="2023-05-23T09:58:10.605" v="410" actId="1076"/>
          <ac:picMkLst>
            <pc:docMk/>
            <pc:sldMk cId="3230071571" sldId="260"/>
            <ac:picMk id="5" creationId="{00000000-0000-0000-0000-000000000000}"/>
          </ac:picMkLst>
        </pc:picChg>
      </pc:sldChg>
      <pc:sldChg chg="addSp delSp modSp mod setBg setClrOvrMap delDesignElem">
        <pc:chgData name="Gemma Blanchard" userId="b47b30ae-53cf-4d55-9066-79749f043217" providerId="ADAL" clId="{DDBB3FDD-0BD2-4C2D-99DC-3AE6E24D895E}" dt="2023-05-25T10:59:04.998" v="908"/>
        <pc:sldMkLst>
          <pc:docMk/>
          <pc:sldMk cId="2841420679" sldId="261"/>
        </pc:sldMkLst>
        <pc:spChg chg="mod">
          <ac:chgData name="Gemma Blanchard" userId="b47b30ae-53cf-4d55-9066-79749f043217" providerId="ADAL" clId="{DDBB3FDD-0BD2-4C2D-99DC-3AE6E24D895E}" dt="2023-05-23T15:36:18.704" v="835" actId="14100"/>
          <ac:spMkLst>
            <pc:docMk/>
            <pc:sldMk cId="2841420679" sldId="261"/>
            <ac:spMk id="2" creationId="{00000000-0000-0000-0000-000000000000}"/>
          </ac:spMkLst>
        </pc:spChg>
        <pc:spChg chg="mod">
          <ac:chgData name="Gemma Blanchard" userId="b47b30ae-53cf-4d55-9066-79749f043217" providerId="ADAL" clId="{DDBB3FDD-0BD2-4C2D-99DC-3AE6E24D895E}" dt="2023-05-23T15:37:08.400" v="843" actId="20577"/>
          <ac:spMkLst>
            <pc:docMk/>
            <pc:sldMk cId="2841420679" sldId="261"/>
            <ac:spMk id="3" creationId="{00000000-0000-0000-0000-000000000000}"/>
          </ac:spMkLst>
        </pc:spChg>
        <pc:spChg chg="add del">
          <ac:chgData name="Gemma Blanchard" userId="b47b30ae-53cf-4d55-9066-79749f043217" providerId="ADAL" clId="{DDBB3FDD-0BD2-4C2D-99DC-3AE6E24D895E}" dt="2023-05-23T15:36:03.686" v="832" actId="26606"/>
          <ac:spMkLst>
            <pc:docMk/>
            <pc:sldMk cId="2841420679" sldId="261"/>
            <ac:spMk id="8" creationId="{86C16C40-7C29-4ACC-B851-7E08E459B596}"/>
          </ac:spMkLst>
        </pc:spChg>
        <pc:spChg chg="add del">
          <ac:chgData name="Gemma Blanchard" userId="b47b30ae-53cf-4d55-9066-79749f043217" providerId="ADAL" clId="{DDBB3FDD-0BD2-4C2D-99DC-3AE6E24D895E}" dt="2023-05-25T10:59:04.998" v="908"/>
          <ac:spMkLst>
            <pc:docMk/>
            <pc:sldMk cId="2841420679" sldId="261"/>
            <ac:spMk id="30" creationId="{3F088236-D655-4F88-B238-E16762358025}"/>
          </ac:spMkLst>
        </pc:spChg>
        <pc:spChg chg="add del">
          <ac:chgData name="Gemma Blanchard" userId="b47b30ae-53cf-4d55-9066-79749f043217" providerId="ADAL" clId="{DDBB3FDD-0BD2-4C2D-99DC-3AE6E24D895E}" dt="2023-05-25T10:59:04.998" v="908"/>
          <ac:spMkLst>
            <pc:docMk/>
            <pc:sldMk cId="2841420679" sldId="261"/>
            <ac:spMk id="32" creationId="{3DAC0C92-199E-475C-9390-119A9B027276}"/>
          </ac:spMkLst>
        </pc:spChg>
        <pc:spChg chg="add del">
          <ac:chgData name="Gemma Blanchard" userId="b47b30ae-53cf-4d55-9066-79749f043217" providerId="ADAL" clId="{DDBB3FDD-0BD2-4C2D-99DC-3AE6E24D895E}" dt="2023-05-25T10:59:04.998" v="908"/>
          <ac:spMkLst>
            <pc:docMk/>
            <pc:sldMk cId="2841420679" sldId="261"/>
            <ac:spMk id="34" creationId="{C4CFB339-0ED8-4FE2-9EF1-6D1375B8499B}"/>
          </ac:spMkLst>
        </pc:spChg>
        <pc:spChg chg="add del">
          <ac:chgData name="Gemma Blanchard" userId="b47b30ae-53cf-4d55-9066-79749f043217" providerId="ADAL" clId="{DDBB3FDD-0BD2-4C2D-99DC-3AE6E24D895E}" dt="2023-05-25T10:59:04.998" v="908"/>
          <ac:spMkLst>
            <pc:docMk/>
            <pc:sldMk cId="2841420679" sldId="261"/>
            <ac:spMk id="36" creationId="{31896C80-2069-4431-9C19-83B913734490}"/>
          </ac:spMkLst>
        </pc:spChg>
        <pc:spChg chg="add del">
          <ac:chgData name="Gemma Blanchard" userId="b47b30ae-53cf-4d55-9066-79749f043217" providerId="ADAL" clId="{DDBB3FDD-0BD2-4C2D-99DC-3AE6E24D895E}" dt="2023-05-25T10:59:04.998" v="908"/>
          <ac:spMkLst>
            <pc:docMk/>
            <pc:sldMk cId="2841420679" sldId="261"/>
            <ac:spMk id="38" creationId="{BF120A21-0841-4823-B0C4-28AEBCEF9B78}"/>
          </ac:spMkLst>
        </pc:spChg>
        <pc:spChg chg="add del">
          <ac:chgData name="Gemma Blanchard" userId="b47b30ae-53cf-4d55-9066-79749f043217" providerId="ADAL" clId="{DDBB3FDD-0BD2-4C2D-99DC-3AE6E24D895E}" dt="2023-05-25T10:59:04.998" v="908"/>
          <ac:spMkLst>
            <pc:docMk/>
            <pc:sldMk cId="2841420679" sldId="261"/>
            <ac:spMk id="40" creationId="{DBB05BAE-BBD3-4289-899F-A6851503C6B0}"/>
          </ac:spMkLst>
        </pc:spChg>
        <pc:spChg chg="add del">
          <ac:chgData name="Gemma Blanchard" userId="b47b30ae-53cf-4d55-9066-79749f043217" providerId="ADAL" clId="{DDBB3FDD-0BD2-4C2D-99DC-3AE6E24D895E}" dt="2023-05-25T10:59:04.998" v="908"/>
          <ac:spMkLst>
            <pc:docMk/>
            <pc:sldMk cId="2841420679" sldId="261"/>
            <ac:spMk id="42" creationId="{9874D11C-36F5-4BBE-A490-019A54E953B0}"/>
          </ac:spMkLst>
        </pc:spChg>
        <pc:grpChg chg="add del">
          <ac:chgData name="Gemma Blanchard" userId="b47b30ae-53cf-4d55-9066-79749f043217" providerId="ADAL" clId="{DDBB3FDD-0BD2-4C2D-99DC-3AE6E24D895E}" dt="2023-05-23T15:36:03.686" v="832" actId="26606"/>
          <ac:grpSpMkLst>
            <pc:docMk/>
            <pc:sldMk cId="2841420679" sldId="261"/>
            <ac:grpSpMk id="10" creationId="{648049AD-9827-49E8-8BF5-32E175C8EA8A}"/>
          </ac:grpSpMkLst>
        </pc:grpChg>
        <pc:picChg chg="add">
          <ac:chgData name="Gemma Blanchard" userId="b47b30ae-53cf-4d55-9066-79749f043217" providerId="ADAL" clId="{DDBB3FDD-0BD2-4C2D-99DC-3AE6E24D895E}" dt="2023-05-23T15:36:03.686" v="832" actId="26606"/>
          <ac:picMkLst>
            <pc:docMk/>
            <pc:sldMk cId="2841420679" sldId="261"/>
            <ac:picMk id="22" creationId="{C13D9956-75E8-FF6F-EFC8-DD60098A5976}"/>
          </ac:picMkLst>
        </pc:picChg>
        <pc:cxnChg chg="add del">
          <ac:chgData name="Gemma Blanchard" userId="b47b30ae-53cf-4d55-9066-79749f043217" providerId="ADAL" clId="{DDBB3FDD-0BD2-4C2D-99DC-3AE6E24D895E}" dt="2023-05-25T10:59:04.998" v="908"/>
          <ac:cxnSpMkLst>
            <pc:docMk/>
            <pc:sldMk cId="2841420679" sldId="261"/>
            <ac:cxnSpMk id="26" creationId="{64FA5DFF-7FE6-4855-84E6-DFA78EE978BD}"/>
          </ac:cxnSpMkLst>
        </pc:cxnChg>
        <pc:cxnChg chg="add del">
          <ac:chgData name="Gemma Blanchard" userId="b47b30ae-53cf-4d55-9066-79749f043217" providerId="ADAL" clId="{DDBB3FDD-0BD2-4C2D-99DC-3AE6E24D895E}" dt="2023-05-25T10:59:04.998" v="908"/>
          <ac:cxnSpMkLst>
            <pc:docMk/>
            <pc:sldMk cId="2841420679" sldId="261"/>
            <ac:cxnSpMk id="28" creationId="{2AFD8CBA-54A3-4363-991B-B9C631BBFA74}"/>
          </ac:cxnSpMkLst>
        </pc:cxnChg>
      </pc:sldChg>
      <pc:sldChg chg="modSp mod">
        <pc:chgData name="Gemma Blanchard" userId="b47b30ae-53cf-4d55-9066-79749f043217" providerId="ADAL" clId="{DDBB3FDD-0BD2-4C2D-99DC-3AE6E24D895E}" dt="2023-05-23T15:35:52.738" v="831" actId="1076"/>
        <pc:sldMkLst>
          <pc:docMk/>
          <pc:sldMk cId="232154423" sldId="262"/>
        </pc:sldMkLst>
        <pc:spChg chg="mod">
          <ac:chgData name="Gemma Blanchard" userId="b47b30ae-53cf-4d55-9066-79749f043217" providerId="ADAL" clId="{DDBB3FDD-0BD2-4C2D-99DC-3AE6E24D895E}" dt="2023-05-23T15:35:52.738" v="831" actId="1076"/>
          <ac:spMkLst>
            <pc:docMk/>
            <pc:sldMk cId="232154423" sldId="262"/>
            <ac:spMk id="3" creationId="{00000000-0000-0000-0000-000000000000}"/>
          </ac:spMkLst>
        </pc:spChg>
      </pc:sldChg>
      <pc:sldChg chg="del">
        <pc:chgData name="Gemma Blanchard" userId="b47b30ae-53cf-4d55-9066-79749f043217" providerId="ADAL" clId="{DDBB3FDD-0BD2-4C2D-99DC-3AE6E24D895E}" dt="2023-01-31T10:17:44.879" v="12" actId="47"/>
        <pc:sldMkLst>
          <pc:docMk/>
          <pc:sldMk cId="2321766738" sldId="264"/>
        </pc:sldMkLst>
      </pc:sldChg>
      <pc:sldChg chg="addSp delSp modSp mod">
        <pc:chgData name="Gemma Blanchard" userId="b47b30ae-53cf-4d55-9066-79749f043217" providerId="ADAL" clId="{DDBB3FDD-0BD2-4C2D-99DC-3AE6E24D895E}" dt="2023-01-31T10:19:24.815" v="18" actId="1076"/>
        <pc:sldMkLst>
          <pc:docMk/>
          <pc:sldMk cId="1240396034" sldId="265"/>
        </pc:sldMkLst>
        <pc:picChg chg="add mod">
          <ac:chgData name="Gemma Blanchard" userId="b47b30ae-53cf-4d55-9066-79749f043217" providerId="ADAL" clId="{DDBB3FDD-0BD2-4C2D-99DC-3AE6E24D895E}" dt="2023-01-31T10:19:24.815" v="18" actId="1076"/>
          <ac:picMkLst>
            <pc:docMk/>
            <pc:sldMk cId="1240396034" sldId="265"/>
            <ac:picMk id="3" creationId="{D3E728B1-0293-A4BD-22FF-62FF0CB93325}"/>
          </ac:picMkLst>
        </pc:picChg>
        <pc:picChg chg="del">
          <ac:chgData name="Gemma Blanchard" userId="b47b30ae-53cf-4d55-9066-79749f043217" providerId="ADAL" clId="{DDBB3FDD-0BD2-4C2D-99DC-3AE6E24D895E}" dt="2023-01-31T10:17:48.387" v="13" actId="478"/>
          <ac:picMkLst>
            <pc:docMk/>
            <pc:sldMk cId="1240396034" sldId="265"/>
            <ac:picMk id="2049" creationId="{00000000-0000-0000-0000-000000000000}"/>
          </ac:picMkLst>
        </pc:picChg>
      </pc:sldChg>
      <pc:sldChg chg="del">
        <pc:chgData name="Gemma Blanchard" userId="b47b30ae-53cf-4d55-9066-79749f043217" providerId="ADAL" clId="{DDBB3FDD-0BD2-4C2D-99DC-3AE6E24D895E}" dt="2023-01-31T10:39:24.073" v="25" actId="47"/>
        <pc:sldMkLst>
          <pc:docMk/>
          <pc:sldMk cId="3430556933" sldId="268"/>
        </pc:sldMkLst>
      </pc:sldChg>
      <pc:sldChg chg="del">
        <pc:chgData name="Gemma Blanchard" userId="b47b30ae-53cf-4d55-9066-79749f043217" providerId="ADAL" clId="{DDBB3FDD-0BD2-4C2D-99DC-3AE6E24D895E}" dt="2023-01-31T10:39:28.384" v="26" actId="47"/>
        <pc:sldMkLst>
          <pc:docMk/>
          <pc:sldMk cId="1437939450" sldId="269"/>
        </pc:sldMkLst>
      </pc:sldChg>
      <pc:sldChg chg="del">
        <pc:chgData name="Gemma Blanchard" userId="b47b30ae-53cf-4d55-9066-79749f043217" providerId="ADAL" clId="{DDBB3FDD-0BD2-4C2D-99DC-3AE6E24D895E}" dt="2023-01-31T10:39:29.926" v="27" actId="47"/>
        <pc:sldMkLst>
          <pc:docMk/>
          <pc:sldMk cId="289617929" sldId="270"/>
        </pc:sldMkLst>
      </pc:sldChg>
      <pc:sldChg chg="del">
        <pc:chgData name="Gemma Blanchard" userId="b47b30ae-53cf-4d55-9066-79749f043217" providerId="ADAL" clId="{DDBB3FDD-0BD2-4C2D-99DC-3AE6E24D895E}" dt="2023-01-31T10:39:33.019" v="28" actId="47"/>
        <pc:sldMkLst>
          <pc:docMk/>
          <pc:sldMk cId="1819350252" sldId="271"/>
        </pc:sldMkLst>
      </pc:sldChg>
      <pc:sldChg chg="modSp">
        <pc:chgData name="Gemma Blanchard" userId="b47b30ae-53cf-4d55-9066-79749f043217" providerId="ADAL" clId="{DDBB3FDD-0BD2-4C2D-99DC-3AE6E24D895E}" dt="2022-03-29T09:48:17.649" v="0" actId="1076"/>
        <pc:sldMkLst>
          <pc:docMk/>
          <pc:sldMk cId="987234871" sldId="272"/>
        </pc:sldMkLst>
        <pc:picChg chg="mod">
          <ac:chgData name="Gemma Blanchard" userId="b47b30ae-53cf-4d55-9066-79749f043217" providerId="ADAL" clId="{DDBB3FDD-0BD2-4C2D-99DC-3AE6E24D895E}" dt="2022-03-29T09:48:17.649" v="0" actId="1076"/>
          <ac:picMkLst>
            <pc:docMk/>
            <pc:sldMk cId="987234871" sldId="272"/>
            <ac:picMk id="9218" creationId="{00000000-0000-0000-0000-000000000000}"/>
          </ac:picMkLst>
        </pc:picChg>
      </pc:sldChg>
      <pc:sldChg chg="addSp delSp modSp del mod">
        <pc:chgData name="Gemma Blanchard" userId="b47b30ae-53cf-4d55-9066-79749f043217" providerId="ADAL" clId="{DDBB3FDD-0BD2-4C2D-99DC-3AE6E24D895E}" dt="2023-05-19T08:58:23.334" v="248" actId="47"/>
        <pc:sldMkLst>
          <pc:docMk/>
          <pc:sldMk cId="1751914051" sldId="279"/>
        </pc:sldMkLst>
        <pc:picChg chg="add mod">
          <ac:chgData name="Gemma Blanchard" userId="b47b30ae-53cf-4d55-9066-79749f043217" providerId="ADAL" clId="{DDBB3FDD-0BD2-4C2D-99DC-3AE6E24D895E}" dt="2022-05-09T08:48:18.523" v="11" actId="1076"/>
          <ac:picMkLst>
            <pc:docMk/>
            <pc:sldMk cId="1751914051" sldId="279"/>
            <ac:picMk id="3" creationId="{0C2DC598-0249-7C05-0B69-1E7517191B23}"/>
          </ac:picMkLst>
        </pc:picChg>
        <pc:picChg chg="del">
          <ac:chgData name="Gemma Blanchard" userId="b47b30ae-53cf-4d55-9066-79749f043217" providerId="ADAL" clId="{DDBB3FDD-0BD2-4C2D-99DC-3AE6E24D895E}" dt="2022-05-09T08:47:41.016" v="7" actId="478"/>
          <ac:picMkLst>
            <pc:docMk/>
            <pc:sldMk cId="1751914051" sldId="279"/>
            <ac:picMk id="2050" creationId="{00000000-0000-0000-0000-000000000000}"/>
          </ac:picMkLst>
        </pc:picChg>
      </pc:sldChg>
      <pc:sldChg chg="addSp delSp modSp mod">
        <pc:chgData name="Gemma Blanchard" userId="b47b30ae-53cf-4d55-9066-79749f043217" providerId="ADAL" clId="{DDBB3FDD-0BD2-4C2D-99DC-3AE6E24D895E}" dt="2023-05-19T08:58:17.160" v="247" actId="1076"/>
        <pc:sldMkLst>
          <pc:docMk/>
          <pc:sldMk cId="772963673" sldId="285"/>
        </pc:sldMkLst>
        <pc:picChg chg="add del mod">
          <ac:chgData name="Gemma Blanchard" userId="b47b30ae-53cf-4d55-9066-79749f043217" providerId="ADAL" clId="{DDBB3FDD-0BD2-4C2D-99DC-3AE6E24D895E}" dt="2023-05-19T08:56:46.479" v="241" actId="478"/>
          <ac:picMkLst>
            <pc:docMk/>
            <pc:sldMk cId="772963673" sldId="285"/>
            <ac:picMk id="3" creationId="{6DD7BFB3-FC6B-2B5D-29E2-5C37E505DA4C}"/>
          </ac:picMkLst>
        </pc:picChg>
        <pc:picChg chg="add mod">
          <ac:chgData name="Gemma Blanchard" userId="b47b30ae-53cf-4d55-9066-79749f043217" providerId="ADAL" clId="{DDBB3FDD-0BD2-4C2D-99DC-3AE6E24D895E}" dt="2023-05-19T08:58:17.160" v="247" actId="1076"/>
          <ac:picMkLst>
            <pc:docMk/>
            <pc:sldMk cId="772963673" sldId="285"/>
            <ac:picMk id="4" creationId="{106B9928-308F-F8C4-0039-8F17EAC8F257}"/>
          </ac:picMkLst>
        </pc:picChg>
        <pc:picChg chg="del">
          <ac:chgData name="Gemma Blanchard" userId="b47b30ae-53cf-4d55-9066-79749f043217" providerId="ADAL" clId="{DDBB3FDD-0BD2-4C2D-99DC-3AE6E24D895E}" dt="2022-05-09T08:46:56.410" v="1" actId="478"/>
          <ac:picMkLst>
            <pc:docMk/>
            <pc:sldMk cId="772963673" sldId="285"/>
            <ac:picMk id="1026" creationId="{00000000-0000-0000-0000-000000000000}"/>
          </ac:picMkLst>
        </pc:picChg>
      </pc:sldChg>
      <pc:sldChg chg="addSp modSp new mod">
        <pc:chgData name="Gemma Blanchard" userId="b47b30ae-53cf-4d55-9066-79749f043217" providerId="ADAL" clId="{DDBB3FDD-0BD2-4C2D-99DC-3AE6E24D895E}" dt="2023-01-31T10:20:24.244" v="24" actId="1076"/>
        <pc:sldMkLst>
          <pc:docMk/>
          <pc:sldMk cId="1492673047" sldId="290"/>
        </pc:sldMkLst>
        <pc:picChg chg="add mod">
          <ac:chgData name="Gemma Blanchard" userId="b47b30ae-53cf-4d55-9066-79749f043217" providerId="ADAL" clId="{DDBB3FDD-0BD2-4C2D-99DC-3AE6E24D895E}" dt="2023-01-31T10:20:24.244" v="24" actId="1076"/>
          <ac:picMkLst>
            <pc:docMk/>
            <pc:sldMk cId="1492673047" sldId="290"/>
            <ac:picMk id="3" creationId="{B0FC43B2-1C21-25C6-66FA-BAB0CB7447DC}"/>
          </ac:picMkLst>
        </pc:picChg>
      </pc:sldChg>
      <pc:sldChg chg="addSp delSp modSp new mod ord setBg modClrScheme addAnim delAnim setClrOvrMap chgLayout">
        <pc:chgData name="Gemma Blanchard" userId="b47b30ae-53cf-4d55-9066-79749f043217" providerId="ADAL" clId="{DDBB3FDD-0BD2-4C2D-99DC-3AE6E24D895E}" dt="2023-05-23T15:27:11.706" v="656" actId="1076"/>
        <pc:sldMkLst>
          <pc:docMk/>
          <pc:sldMk cId="2045979513" sldId="291"/>
        </pc:sldMkLst>
        <pc:spChg chg="add mod">
          <ac:chgData name="Gemma Blanchard" userId="b47b30ae-53cf-4d55-9066-79749f043217" providerId="ADAL" clId="{DDBB3FDD-0BD2-4C2D-99DC-3AE6E24D895E}" dt="2023-05-23T15:27:11.706" v="656" actId="1076"/>
          <ac:spMkLst>
            <pc:docMk/>
            <pc:sldMk cId="2045979513" sldId="291"/>
            <ac:spMk id="2" creationId="{06C7A353-FCD9-3381-2B80-1051257A615C}"/>
          </ac:spMkLst>
        </pc:spChg>
        <pc:spChg chg="add del mod">
          <ac:chgData name="Gemma Blanchard" userId="b47b30ae-53cf-4d55-9066-79749f043217" providerId="ADAL" clId="{DDBB3FDD-0BD2-4C2D-99DC-3AE6E24D895E}" dt="2023-05-19T08:55:23.437" v="237" actId="478"/>
          <ac:spMkLst>
            <pc:docMk/>
            <pc:sldMk cId="2045979513" sldId="291"/>
            <ac:spMk id="3" creationId="{E774E415-A017-8844-FBC6-83E6B3971047}"/>
          </ac:spMkLst>
        </pc:spChg>
        <pc:spChg chg="add del">
          <ac:chgData name="Gemma Blanchard" userId="b47b30ae-53cf-4d55-9066-79749f043217" providerId="ADAL" clId="{DDBB3FDD-0BD2-4C2D-99DC-3AE6E24D895E}" dt="2023-05-19T08:55:33.994" v="240" actId="26606"/>
          <ac:spMkLst>
            <pc:docMk/>
            <pc:sldMk cId="2045979513" sldId="291"/>
            <ac:spMk id="8" creationId="{71B2258F-86CA-4D4D-8270-BC05FCDEBFB3}"/>
          </ac:spMkLst>
        </pc:spChg>
        <pc:spChg chg="add del mod">
          <ac:chgData name="Gemma Blanchard" userId="b47b30ae-53cf-4d55-9066-79749f043217" providerId="ADAL" clId="{DDBB3FDD-0BD2-4C2D-99DC-3AE6E24D895E}" dt="2023-05-23T15:22:56.797" v="515"/>
          <ac:spMkLst>
            <pc:docMk/>
            <pc:sldMk cId="2045979513" sldId="291"/>
            <ac:spMk id="11" creationId="{0D509932-3285-DCCF-94C9-3362422C996A}"/>
          </ac:spMkLst>
        </pc:spChg>
        <pc:spChg chg="add mod">
          <ac:chgData name="Gemma Blanchard" userId="b47b30ae-53cf-4d55-9066-79749f043217" providerId="ADAL" clId="{DDBB3FDD-0BD2-4C2D-99DC-3AE6E24D895E}" dt="2023-05-23T15:22:57.915" v="516"/>
          <ac:spMkLst>
            <pc:docMk/>
            <pc:sldMk cId="2045979513" sldId="291"/>
            <ac:spMk id="12" creationId="{1817B941-3C66-CB57-FEAF-BB9B070EE4D9}"/>
          </ac:spMkLst>
        </pc:spChg>
        <pc:spChg chg="add mod">
          <ac:chgData name="Gemma Blanchard" userId="b47b30ae-53cf-4d55-9066-79749f043217" providerId="ADAL" clId="{DDBB3FDD-0BD2-4C2D-99DC-3AE6E24D895E}" dt="2023-05-23T15:26:34.744" v="649" actId="1076"/>
          <ac:spMkLst>
            <pc:docMk/>
            <pc:sldMk cId="2045979513" sldId="291"/>
            <ac:spMk id="13" creationId="{4FE2941C-8EB3-E06B-B2C3-39F25D9FBFFE}"/>
          </ac:spMkLst>
        </pc:spChg>
        <pc:spChg chg="add mod">
          <ac:chgData name="Gemma Blanchard" userId="b47b30ae-53cf-4d55-9066-79749f043217" providerId="ADAL" clId="{DDBB3FDD-0BD2-4C2D-99DC-3AE6E24D895E}" dt="2023-05-23T15:26:58.911" v="653" actId="14100"/>
          <ac:spMkLst>
            <pc:docMk/>
            <pc:sldMk cId="2045979513" sldId="291"/>
            <ac:spMk id="14" creationId="{B85548FB-74CA-4F9B-86BA-C87C147B9774}"/>
          </ac:spMkLst>
        </pc:spChg>
        <pc:spChg chg="add mod">
          <ac:chgData name="Gemma Blanchard" userId="b47b30ae-53cf-4d55-9066-79749f043217" providerId="ADAL" clId="{DDBB3FDD-0BD2-4C2D-99DC-3AE6E24D895E}" dt="2023-05-23T15:27:06.395" v="654" actId="1076"/>
          <ac:spMkLst>
            <pc:docMk/>
            <pc:sldMk cId="2045979513" sldId="291"/>
            <ac:spMk id="15" creationId="{5B44F0CD-06A4-F663-1D68-815F57DB8718}"/>
          </ac:spMkLst>
        </pc:spChg>
        <pc:picChg chg="add mod">
          <ac:chgData name="Gemma Blanchard" userId="b47b30ae-53cf-4d55-9066-79749f043217" providerId="ADAL" clId="{DDBB3FDD-0BD2-4C2D-99DC-3AE6E24D895E}" dt="2023-05-23T15:25:21.916" v="592" actId="14100"/>
          <ac:picMkLst>
            <pc:docMk/>
            <pc:sldMk cId="2045979513" sldId="291"/>
            <ac:picMk id="4" creationId="{575B1EFC-F525-FB74-2E36-872EBB51A12D}"/>
          </ac:picMkLst>
        </pc:picChg>
        <pc:picChg chg="add del">
          <ac:chgData name="Gemma Blanchard" userId="b47b30ae-53cf-4d55-9066-79749f043217" providerId="ADAL" clId="{DDBB3FDD-0BD2-4C2D-99DC-3AE6E24D895E}" dt="2023-05-19T08:55:33.994" v="240" actId="26606"/>
          <ac:picMkLst>
            <pc:docMk/>
            <pc:sldMk cId="2045979513" sldId="291"/>
            <ac:picMk id="4" creationId="{60987E41-B694-FE87-4873-915715CD56F5}"/>
          </ac:picMkLst>
        </pc:picChg>
        <pc:picChg chg="add mod">
          <ac:chgData name="Gemma Blanchard" userId="b47b30ae-53cf-4d55-9066-79749f043217" providerId="ADAL" clId="{DDBB3FDD-0BD2-4C2D-99DC-3AE6E24D895E}" dt="2023-05-23T15:27:08.266" v="655" actId="1076"/>
          <ac:picMkLst>
            <pc:docMk/>
            <pc:sldMk cId="2045979513" sldId="291"/>
            <ac:picMk id="6" creationId="{54043F4A-B7FF-9C58-6C38-0586CCE1DA46}"/>
          </ac:picMkLst>
        </pc:picChg>
        <pc:picChg chg="add del mod">
          <ac:chgData name="Gemma Blanchard" userId="b47b30ae-53cf-4d55-9066-79749f043217" providerId="ADAL" clId="{DDBB3FDD-0BD2-4C2D-99DC-3AE6E24D895E}" dt="2023-05-23T15:25:05.542" v="588" actId="21"/>
          <ac:picMkLst>
            <pc:docMk/>
            <pc:sldMk cId="2045979513" sldId="291"/>
            <ac:picMk id="8" creationId="{2A86E78D-321C-462A-EFC5-AF12398AD293}"/>
          </ac:picMkLst>
        </pc:picChg>
        <pc:picChg chg="add del mod">
          <ac:chgData name="Gemma Blanchard" userId="b47b30ae-53cf-4d55-9066-79749f043217" providerId="ADAL" clId="{DDBB3FDD-0BD2-4C2D-99DC-3AE6E24D895E}" dt="2023-05-23T15:24:58.393" v="586" actId="21"/>
          <ac:picMkLst>
            <pc:docMk/>
            <pc:sldMk cId="2045979513" sldId="291"/>
            <ac:picMk id="10" creationId="{63AAEC00-8D2E-AB42-2509-C252D9F55C2E}"/>
          </ac:picMkLst>
        </pc:picChg>
      </pc:sldChg>
      <pc:sldChg chg="addSp modSp new mod">
        <pc:chgData name="Gemma Blanchard" userId="b47b30ae-53cf-4d55-9066-79749f043217" providerId="ADAL" clId="{DDBB3FDD-0BD2-4C2D-99DC-3AE6E24D895E}" dt="2023-05-19T08:59:12.060" v="254" actId="1076"/>
        <pc:sldMkLst>
          <pc:docMk/>
          <pc:sldMk cId="3304740219" sldId="292"/>
        </pc:sldMkLst>
        <pc:picChg chg="add mod">
          <ac:chgData name="Gemma Blanchard" userId="b47b30ae-53cf-4d55-9066-79749f043217" providerId="ADAL" clId="{DDBB3FDD-0BD2-4C2D-99DC-3AE6E24D895E}" dt="2023-05-19T08:59:12.060" v="254" actId="1076"/>
          <ac:picMkLst>
            <pc:docMk/>
            <pc:sldMk cId="3304740219" sldId="292"/>
            <ac:picMk id="3" creationId="{AECA71FC-8903-DA3A-B408-CC49AFE54A6A}"/>
          </ac:picMkLst>
        </pc:picChg>
      </pc:sldChg>
      <pc:sldChg chg="addSp delSp modSp new mod setBg">
        <pc:chgData name="Gemma Blanchard" userId="b47b30ae-53cf-4d55-9066-79749f043217" providerId="ADAL" clId="{DDBB3FDD-0BD2-4C2D-99DC-3AE6E24D895E}" dt="2023-05-23T15:37:58.281" v="851" actId="1076"/>
        <pc:sldMkLst>
          <pc:docMk/>
          <pc:sldMk cId="3739090319" sldId="293"/>
        </pc:sldMkLst>
        <pc:spChg chg="mod ord">
          <ac:chgData name="Gemma Blanchard" userId="b47b30ae-53cf-4d55-9066-79749f043217" providerId="ADAL" clId="{DDBB3FDD-0BD2-4C2D-99DC-3AE6E24D895E}" dt="2023-05-23T15:37:55.826" v="850" actId="1076"/>
          <ac:spMkLst>
            <pc:docMk/>
            <pc:sldMk cId="3739090319" sldId="293"/>
            <ac:spMk id="2" creationId="{F9223B3B-1955-17D0-8730-AF1A94517ABC}"/>
          </ac:spMkLst>
        </pc:spChg>
        <pc:spChg chg="del mod">
          <ac:chgData name="Gemma Blanchard" userId="b47b30ae-53cf-4d55-9066-79749f043217" providerId="ADAL" clId="{DDBB3FDD-0BD2-4C2D-99DC-3AE6E24D895E}" dt="2023-05-23T10:14:40.992" v="473" actId="22"/>
          <ac:spMkLst>
            <pc:docMk/>
            <pc:sldMk cId="3739090319" sldId="293"/>
            <ac:spMk id="3" creationId="{A4A8349E-A7EB-F2AE-B000-4CF732A42690}"/>
          </ac:spMkLst>
        </pc:spChg>
        <pc:spChg chg="add del">
          <ac:chgData name="Gemma Blanchard" userId="b47b30ae-53cf-4d55-9066-79749f043217" providerId="ADAL" clId="{DDBB3FDD-0BD2-4C2D-99DC-3AE6E24D895E}" dt="2023-05-23T15:33:45.862" v="822" actId="26606"/>
          <ac:spMkLst>
            <pc:docMk/>
            <pc:sldMk cId="3739090319" sldId="293"/>
            <ac:spMk id="9" creationId="{5951682F-7DFC-F6ED-5F9F-68C83B56105E}"/>
          </ac:spMkLst>
        </pc:spChg>
        <pc:spChg chg="add del">
          <ac:chgData name="Gemma Blanchard" userId="b47b30ae-53cf-4d55-9066-79749f043217" providerId="ADAL" clId="{DDBB3FDD-0BD2-4C2D-99DC-3AE6E24D895E}" dt="2023-05-23T15:33:45.862" v="822" actId="26606"/>
          <ac:spMkLst>
            <pc:docMk/>
            <pc:sldMk cId="3739090319" sldId="293"/>
            <ac:spMk id="16" creationId="{3F088236-D655-4F88-B238-E16762358025}"/>
          </ac:spMkLst>
        </pc:spChg>
        <pc:spChg chg="add del">
          <ac:chgData name="Gemma Blanchard" userId="b47b30ae-53cf-4d55-9066-79749f043217" providerId="ADAL" clId="{DDBB3FDD-0BD2-4C2D-99DC-3AE6E24D895E}" dt="2023-05-23T15:33:45.862" v="822" actId="26606"/>
          <ac:spMkLst>
            <pc:docMk/>
            <pc:sldMk cId="3739090319" sldId="293"/>
            <ac:spMk id="18" creationId="{3DAC0C92-199E-475C-9390-119A9B027276}"/>
          </ac:spMkLst>
        </pc:spChg>
        <pc:spChg chg="add del">
          <ac:chgData name="Gemma Blanchard" userId="b47b30ae-53cf-4d55-9066-79749f043217" providerId="ADAL" clId="{DDBB3FDD-0BD2-4C2D-99DC-3AE6E24D895E}" dt="2023-05-23T15:33:45.862" v="822" actId="26606"/>
          <ac:spMkLst>
            <pc:docMk/>
            <pc:sldMk cId="3739090319" sldId="293"/>
            <ac:spMk id="20" creationId="{C4CFB339-0ED8-4FE2-9EF1-6D1375B8499B}"/>
          </ac:spMkLst>
        </pc:spChg>
        <pc:spChg chg="add del">
          <ac:chgData name="Gemma Blanchard" userId="b47b30ae-53cf-4d55-9066-79749f043217" providerId="ADAL" clId="{DDBB3FDD-0BD2-4C2D-99DC-3AE6E24D895E}" dt="2023-05-23T15:33:45.862" v="822" actId="26606"/>
          <ac:spMkLst>
            <pc:docMk/>
            <pc:sldMk cId="3739090319" sldId="293"/>
            <ac:spMk id="22" creationId="{31896C80-2069-4431-9C19-83B913734490}"/>
          </ac:spMkLst>
        </pc:spChg>
        <pc:spChg chg="add del">
          <ac:chgData name="Gemma Blanchard" userId="b47b30ae-53cf-4d55-9066-79749f043217" providerId="ADAL" clId="{DDBB3FDD-0BD2-4C2D-99DC-3AE6E24D895E}" dt="2023-05-23T15:33:45.862" v="822" actId="26606"/>
          <ac:spMkLst>
            <pc:docMk/>
            <pc:sldMk cId="3739090319" sldId="293"/>
            <ac:spMk id="24" creationId="{BF120A21-0841-4823-B0C4-28AEBCEF9B78}"/>
          </ac:spMkLst>
        </pc:spChg>
        <pc:spChg chg="add del">
          <ac:chgData name="Gemma Blanchard" userId="b47b30ae-53cf-4d55-9066-79749f043217" providerId="ADAL" clId="{DDBB3FDD-0BD2-4C2D-99DC-3AE6E24D895E}" dt="2023-05-23T15:33:45.862" v="822" actId="26606"/>
          <ac:spMkLst>
            <pc:docMk/>
            <pc:sldMk cId="3739090319" sldId="293"/>
            <ac:spMk id="26" creationId="{DBB05BAE-BBD3-4289-899F-A6851503C6B0}"/>
          </ac:spMkLst>
        </pc:spChg>
        <pc:spChg chg="add del">
          <ac:chgData name="Gemma Blanchard" userId="b47b30ae-53cf-4d55-9066-79749f043217" providerId="ADAL" clId="{DDBB3FDD-0BD2-4C2D-99DC-3AE6E24D895E}" dt="2023-05-23T15:33:45.862" v="822" actId="26606"/>
          <ac:spMkLst>
            <pc:docMk/>
            <pc:sldMk cId="3739090319" sldId="293"/>
            <ac:spMk id="28" creationId="{9874D11C-36F5-4BBE-A490-019A54E953B0}"/>
          </ac:spMkLst>
        </pc:spChg>
        <pc:picChg chg="add mod ord">
          <ac:chgData name="Gemma Blanchard" userId="b47b30ae-53cf-4d55-9066-79749f043217" providerId="ADAL" clId="{DDBB3FDD-0BD2-4C2D-99DC-3AE6E24D895E}" dt="2023-05-23T15:37:58.281" v="851" actId="1076"/>
          <ac:picMkLst>
            <pc:docMk/>
            <pc:sldMk cId="3739090319" sldId="293"/>
            <ac:picMk id="5" creationId="{FE64FD4F-BFC6-9296-ABEF-47AD95AD691B}"/>
          </ac:picMkLst>
        </pc:picChg>
        <pc:cxnChg chg="add del">
          <ac:chgData name="Gemma Blanchard" userId="b47b30ae-53cf-4d55-9066-79749f043217" providerId="ADAL" clId="{DDBB3FDD-0BD2-4C2D-99DC-3AE6E24D895E}" dt="2023-05-23T15:33:45.862" v="822" actId="26606"/>
          <ac:cxnSpMkLst>
            <pc:docMk/>
            <pc:sldMk cId="3739090319" sldId="293"/>
            <ac:cxnSpMk id="12" creationId="{64FA5DFF-7FE6-4855-84E6-DFA78EE978BD}"/>
          </ac:cxnSpMkLst>
        </pc:cxnChg>
        <pc:cxnChg chg="add del">
          <ac:chgData name="Gemma Blanchard" userId="b47b30ae-53cf-4d55-9066-79749f043217" providerId="ADAL" clId="{DDBB3FDD-0BD2-4C2D-99DC-3AE6E24D895E}" dt="2023-05-23T15:33:45.862" v="822" actId="26606"/>
          <ac:cxnSpMkLst>
            <pc:docMk/>
            <pc:sldMk cId="3739090319" sldId="293"/>
            <ac:cxnSpMk id="14" creationId="{2AFD8CBA-54A3-4363-991B-B9C631BBFA74}"/>
          </ac:cxnSpMkLst>
        </pc:cxnChg>
      </pc:sldChg>
      <pc:sldChg chg="addSp delSp modSp new mod">
        <pc:chgData name="Gemma Blanchard" userId="b47b30ae-53cf-4d55-9066-79749f043217" providerId="ADAL" clId="{DDBB3FDD-0BD2-4C2D-99DC-3AE6E24D895E}" dt="2023-05-25T11:03:29.409" v="911"/>
        <pc:sldMkLst>
          <pc:docMk/>
          <pc:sldMk cId="4003331607" sldId="294"/>
        </pc:sldMkLst>
        <pc:spChg chg="mod">
          <ac:chgData name="Gemma Blanchard" userId="b47b30ae-53cf-4d55-9066-79749f043217" providerId="ADAL" clId="{DDBB3FDD-0BD2-4C2D-99DC-3AE6E24D895E}" dt="2023-05-25T11:03:29.409" v="911"/>
          <ac:spMkLst>
            <pc:docMk/>
            <pc:sldMk cId="4003331607" sldId="294"/>
            <ac:spMk id="2" creationId="{760DCE5E-E50E-284B-9B95-6D297ED76036}"/>
          </ac:spMkLst>
        </pc:spChg>
        <pc:spChg chg="del">
          <ac:chgData name="Gemma Blanchard" userId="b47b30ae-53cf-4d55-9066-79749f043217" providerId="ADAL" clId="{DDBB3FDD-0BD2-4C2D-99DC-3AE6E24D895E}" dt="2023-05-23T15:25:01.523" v="587"/>
          <ac:spMkLst>
            <pc:docMk/>
            <pc:sldMk cId="4003331607" sldId="294"/>
            <ac:spMk id="3" creationId="{C4E7D34E-3A23-FC83-C70D-55142E5AB812}"/>
          </ac:spMkLst>
        </pc:spChg>
        <pc:spChg chg="add mod">
          <ac:chgData name="Gemma Blanchard" userId="b47b30ae-53cf-4d55-9066-79749f043217" providerId="ADAL" clId="{DDBB3FDD-0BD2-4C2D-99DC-3AE6E24D895E}" dt="2023-05-25T10:58:18.980" v="898" actId="1076"/>
          <ac:spMkLst>
            <pc:docMk/>
            <pc:sldMk cId="4003331607" sldId="294"/>
            <ac:spMk id="6" creationId="{A51547DF-99CD-4026-9516-420D456AA552}"/>
          </ac:spMkLst>
        </pc:spChg>
        <pc:spChg chg="add mod">
          <ac:chgData name="Gemma Blanchard" userId="b47b30ae-53cf-4d55-9066-79749f043217" providerId="ADAL" clId="{DDBB3FDD-0BD2-4C2D-99DC-3AE6E24D895E}" dt="2023-05-25T10:58:14.308" v="897" actId="1076"/>
          <ac:spMkLst>
            <pc:docMk/>
            <pc:sldMk cId="4003331607" sldId="294"/>
            <ac:spMk id="7" creationId="{EE01D855-2154-1F80-E784-029D4C1FBDDE}"/>
          </ac:spMkLst>
        </pc:spChg>
        <pc:spChg chg="add mod">
          <ac:chgData name="Gemma Blanchard" userId="b47b30ae-53cf-4d55-9066-79749f043217" providerId="ADAL" clId="{DDBB3FDD-0BD2-4C2D-99DC-3AE6E24D895E}" dt="2023-05-25T10:58:31.404" v="903" actId="1076"/>
          <ac:spMkLst>
            <pc:docMk/>
            <pc:sldMk cId="4003331607" sldId="294"/>
            <ac:spMk id="8" creationId="{98806AAE-F59B-6FA4-1767-8FD1575CF11F}"/>
          </ac:spMkLst>
        </pc:spChg>
        <pc:picChg chg="add mod">
          <ac:chgData name="Gemma Blanchard" userId="b47b30ae-53cf-4d55-9066-79749f043217" providerId="ADAL" clId="{DDBB3FDD-0BD2-4C2D-99DC-3AE6E24D895E}" dt="2023-05-25T10:57:57.203" v="892" actId="1076"/>
          <ac:picMkLst>
            <pc:docMk/>
            <pc:sldMk cId="4003331607" sldId="294"/>
            <ac:picMk id="4" creationId="{4B35AC27-A4A3-82E4-1D1E-365765F99762}"/>
          </ac:picMkLst>
        </pc:picChg>
        <pc:picChg chg="add mod">
          <ac:chgData name="Gemma Blanchard" userId="b47b30ae-53cf-4d55-9066-79749f043217" providerId="ADAL" clId="{DDBB3FDD-0BD2-4C2D-99DC-3AE6E24D895E}" dt="2023-05-25T10:57:55.644" v="891" actId="1076"/>
          <ac:picMkLst>
            <pc:docMk/>
            <pc:sldMk cId="4003331607" sldId="294"/>
            <ac:picMk id="5" creationId="{C71783CE-DCEF-28E1-F2FD-DE2E62CB1C94}"/>
          </ac:picMkLst>
        </pc:picChg>
        <pc:picChg chg="add mod">
          <ac:chgData name="Gemma Blanchard" userId="b47b30ae-53cf-4d55-9066-79749f043217" providerId="ADAL" clId="{DDBB3FDD-0BD2-4C2D-99DC-3AE6E24D895E}" dt="2023-05-25T10:58:39.867" v="905" actId="1076"/>
          <ac:picMkLst>
            <pc:docMk/>
            <pc:sldMk cId="4003331607" sldId="294"/>
            <ac:picMk id="9" creationId="{62FA4AC1-9F95-BEF6-96E8-F36DF57624FB}"/>
          </ac:picMkLst>
        </pc:picChg>
      </pc:sldChg>
      <pc:sldChg chg="addSp delSp modSp new mod">
        <pc:chgData name="Gemma Blanchard" userId="b47b30ae-53cf-4d55-9066-79749f043217" providerId="ADAL" clId="{DDBB3FDD-0BD2-4C2D-99DC-3AE6E24D895E}" dt="2023-05-25T11:03:29.409" v="911"/>
        <pc:sldMkLst>
          <pc:docMk/>
          <pc:sldMk cId="1296781558" sldId="295"/>
        </pc:sldMkLst>
        <pc:spChg chg="mod">
          <ac:chgData name="Gemma Blanchard" userId="b47b30ae-53cf-4d55-9066-79749f043217" providerId="ADAL" clId="{DDBB3FDD-0BD2-4C2D-99DC-3AE6E24D895E}" dt="2023-05-25T11:03:29.409" v="911"/>
          <ac:spMkLst>
            <pc:docMk/>
            <pc:sldMk cId="1296781558" sldId="295"/>
            <ac:spMk id="2" creationId="{65A974D7-D737-AC6D-A006-4E8A181923BF}"/>
          </ac:spMkLst>
        </pc:spChg>
        <pc:spChg chg="mod">
          <ac:chgData name="Gemma Blanchard" userId="b47b30ae-53cf-4d55-9066-79749f043217" providerId="ADAL" clId="{DDBB3FDD-0BD2-4C2D-99DC-3AE6E24D895E}" dt="2023-05-25T11:03:29.409" v="911"/>
          <ac:spMkLst>
            <pc:docMk/>
            <pc:sldMk cId="1296781558" sldId="295"/>
            <ac:spMk id="3" creationId="{45EA3543-911D-2F84-1B31-4EFD3BE6D609}"/>
          </ac:spMkLst>
        </pc:spChg>
        <pc:spChg chg="add mod">
          <ac:chgData name="Gemma Blanchard" userId="b47b30ae-53cf-4d55-9066-79749f043217" providerId="ADAL" clId="{DDBB3FDD-0BD2-4C2D-99DC-3AE6E24D895E}" dt="2023-05-23T15:30:56.082" v="798" actId="20577"/>
          <ac:spMkLst>
            <pc:docMk/>
            <pc:sldMk cId="1296781558" sldId="295"/>
            <ac:spMk id="4" creationId="{CC5D5751-AF81-4E8E-BB87-D05C0FD4601D}"/>
          </ac:spMkLst>
        </pc:spChg>
        <pc:spChg chg="add del mod">
          <ac:chgData name="Gemma Blanchard" userId="b47b30ae-53cf-4d55-9066-79749f043217" providerId="ADAL" clId="{DDBB3FDD-0BD2-4C2D-99DC-3AE6E24D895E}" dt="2023-05-23T15:31:15.795" v="801"/>
          <ac:spMkLst>
            <pc:docMk/>
            <pc:sldMk cId="1296781558" sldId="295"/>
            <ac:spMk id="5" creationId="{A345BEF9-31F4-58E5-991D-805AB3048105}"/>
          </ac:spMkLst>
        </pc:spChg>
        <pc:spChg chg="add mod">
          <ac:chgData name="Gemma Blanchard" userId="b47b30ae-53cf-4d55-9066-79749f043217" providerId="ADAL" clId="{DDBB3FDD-0BD2-4C2D-99DC-3AE6E24D895E}" dt="2023-05-23T15:31:43.787" v="811" actId="1076"/>
          <ac:spMkLst>
            <pc:docMk/>
            <pc:sldMk cId="1296781558" sldId="295"/>
            <ac:spMk id="6" creationId="{FAC164F7-98F0-E3EE-7995-4714598301C4}"/>
          </ac:spMkLst>
        </pc:spChg>
        <pc:picChg chg="add mod">
          <ac:chgData name="Gemma Blanchard" userId="b47b30ae-53cf-4d55-9066-79749f043217" providerId="ADAL" clId="{DDBB3FDD-0BD2-4C2D-99DC-3AE6E24D895E}" dt="2023-05-23T15:32:26.215" v="814" actId="1076"/>
          <ac:picMkLst>
            <pc:docMk/>
            <pc:sldMk cId="1296781558" sldId="295"/>
            <ac:picMk id="8" creationId="{D033B60B-FA19-461A-7579-75A2953F321B}"/>
          </ac:picMkLst>
        </pc:picChg>
        <pc:picChg chg="add mod">
          <ac:chgData name="Gemma Blanchard" userId="b47b30ae-53cf-4d55-9066-79749f043217" providerId="ADAL" clId="{DDBB3FDD-0BD2-4C2D-99DC-3AE6E24D895E}" dt="2023-05-23T15:33:04.461" v="818" actId="1076"/>
          <ac:picMkLst>
            <pc:docMk/>
            <pc:sldMk cId="1296781558" sldId="295"/>
            <ac:picMk id="10" creationId="{ABE71DE4-8981-989E-75F7-67A40016833F}"/>
          </ac:picMkLst>
        </pc:picChg>
      </pc:sldChg>
    </pc:docChg>
  </pc:docChgLst>
  <pc:docChgLst>
    <pc:chgData name="Gemma Blanchard" userId="b47b30ae-53cf-4d55-9066-79749f043217" providerId="ADAL" clId="{061784C8-74D8-4341-BBBE-871DAC3B2A51}"/>
    <pc:docChg chg="modSld">
      <pc:chgData name="Gemma Blanchard" userId="b47b30ae-53cf-4d55-9066-79749f043217" providerId="ADAL" clId="{061784C8-74D8-4341-BBBE-871DAC3B2A51}" dt="2021-10-21T08:12:21.944" v="3" actId="20577"/>
      <pc:docMkLst>
        <pc:docMk/>
      </pc:docMkLst>
      <pc:sldChg chg="modSp mod">
        <pc:chgData name="Gemma Blanchard" userId="b47b30ae-53cf-4d55-9066-79749f043217" providerId="ADAL" clId="{061784C8-74D8-4341-BBBE-871DAC3B2A51}" dt="2021-10-21T08:12:21.944" v="3" actId="20577"/>
        <pc:sldMkLst>
          <pc:docMk/>
          <pc:sldMk cId="2841420679" sldId="261"/>
        </pc:sldMkLst>
        <pc:spChg chg="mod">
          <ac:chgData name="Gemma Blanchard" userId="b47b30ae-53cf-4d55-9066-79749f043217" providerId="ADAL" clId="{061784C8-74D8-4341-BBBE-871DAC3B2A51}" dt="2021-10-21T08:12:21.944" v="3" actId="20577"/>
          <ac:spMkLst>
            <pc:docMk/>
            <pc:sldMk cId="2841420679" sldId="26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5833CAE6-6BF6-49B6-9015-FFD1B14A3841}" type="datetimeFigureOut">
              <a:rPr lang="en-GB" smtClean="0"/>
              <a:t>09/01/2025</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842FCF7B-D54E-4B72-BF4A-C5A0D819C00E}" type="slidenum">
              <a:rPr lang="en-GB" smtClean="0"/>
              <a:t>‹#›</a:t>
            </a:fld>
            <a:endParaRPr lang="en-GB"/>
          </a:p>
        </p:txBody>
      </p:sp>
    </p:spTree>
    <p:extLst>
      <p:ext uri="{BB962C8B-B14F-4D97-AF65-F5344CB8AC3E}">
        <p14:creationId xmlns:p14="http://schemas.microsoft.com/office/powerpoint/2010/main" val="136501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30.e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18</a:t>
            </a:fld>
            <a:endParaRPr lang="en-GB"/>
          </a:p>
        </p:txBody>
      </p:sp>
    </p:spTree>
    <p:extLst>
      <p:ext uri="{BB962C8B-B14F-4D97-AF65-F5344CB8AC3E}">
        <p14:creationId xmlns:p14="http://schemas.microsoft.com/office/powerpoint/2010/main" val="197734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19</a:t>
            </a:fld>
            <a:endParaRPr lang="en-GB"/>
          </a:p>
        </p:txBody>
      </p:sp>
    </p:spTree>
    <p:extLst>
      <p:ext uri="{BB962C8B-B14F-4D97-AF65-F5344CB8AC3E}">
        <p14:creationId xmlns:p14="http://schemas.microsoft.com/office/powerpoint/2010/main" val="42093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20</a:t>
            </a:fld>
            <a:endParaRPr lang="en-GB"/>
          </a:p>
        </p:txBody>
      </p:sp>
    </p:spTree>
    <p:extLst>
      <p:ext uri="{BB962C8B-B14F-4D97-AF65-F5344CB8AC3E}">
        <p14:creationId xmlns:p14="http://schemas.microsoft.com/office/powerpoint/2010/main" val="375942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21</a:t>
            </a:fld>
            <a:endParaRPr lang="en-GB"/>
          </a:p>
        </p:txBody>
      </p:sp>
    </p:spTree>
    <p:extLst>
      <p:ext uri="{BB962C8B-B14F-4D97-AF65-F5344CB8AC3E}">
        <p14:creationId xmlns:p14="http://schemas.microsoft.com/office/powerpoint/2010/main" val="260650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22</a:t>
            </a:fld>
            <a:endParaRPr lang="en-GB"/>
          </a:p>
        </p:txBody>
      </p:sp>
    </p:spTree>
    <p:extLst>
      <p:ext uri="{BB962C8B-B14F-4D97-AF65-F5344CB8AC3E}">
        <p14:creationId xmlns:p14="http://schemas.microsoft.com/office/powerpoint/2010/main" val="110780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23</a:t>
            </a:fld>
            <a:endParaRPr lang="en-GB"/>
          </a:p>
        </p:txBody>
      </p:sp>
    </p:spTree>
    <p:extLst>
      <p:ext uri="{BB962C8B-B14F-4D97-AF65-F5344CB8AC3E}">
        <p14:creationId xmlns:p14="http://schemas.microsoft.com/office/powerpoint/2010/main" val="288979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24</a:t>
            </a:fld>
            <a:endParaRPr lang="en-GB"/>
          </a:p>
        </p:txBody>
      </p:sp>
    </p:spTree>
    <p:extLst>
      <p:ext uri="{BB962C8B-B14F-4D97-AF65-F5344CB8AC3E}">
        <p14:creationId xmlns:p14="http://schemas.microsoft.com/office/powerpoint/2010/main" val="184804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F7B-D54E-4B72-BF4A-C5A0D819C00E}" type="slidenum">
              <a:rPr lang="en-GB" smtClean="0"/>
              <a:t>25</a:t>
            </a:fld>
            <a:endParaRPr lang="en-GB"/>
          </a:p>
        </p:txBody>
      </p:sp>
    </p:spTree>
    <p:extLst>
      <p:ext uri="{BB962C8B-B14F-4D97-AF65-F5344CB8AC3E}">
        <p14:creationId xmlns:p14="http://schemas.microsoft.com/office/powerpoint/2010/main" val="146481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vert270"/>
          <a:lstStyle/>
          <a:p>
            <a:endParaRPr lang="en-GB" dirty="0"/>
          </a:p>
        </p:txBody>
      </p:sp>
      <p:sp>
        <p:nvSpPr>
          <p:cNvPr id="4" name="Slide Number Placeholder 3"/>
          <p:cNvSpPr>
            <a:spLocks noGrp="1"/>
          </p:cNvSpPr>
          <p:nvPr>
            <p:ph type="sldNum" sz="quarter" idx="5"/>
          </p:nvPr>
        </p:nvSpPr>
        <p:spPr/>
        <p:txBody>
          <a:bodyPr/>
          <a:lstStyle/>
          <a:p>
            <a:fld id="{842FCF7B-D54E-4B72-BF4A-C5A0D819C00E}" type="slidenum">
              <a:rPr lang="en-GB" smtClean="0"/>
              <a:t>26</a:t>
            </a:fld>
            <a:endParaRPr lang="en-GB"/>
          </a:p>
        </p:txBody>
      </p:sp>
      <p:graphicFrame>
        <p:nvGraphicFramePr>
          <p:cNvPr id="9" name="Object 8">
            <a:extLst>
              <a:ext uri="{FF2B5EF4-FFF2-40B4-BE49-F238E27FC236}">
                <a16:creationId xmlns:a16="http://schemas.microsoft.com/office/drawing/2014/main" id="{9625AEBF-26B5-29AE-FF5B-C81D4A37312A}"/>
              </a:ext>
            </a:extLst>
          </p:cNvPr>
          <p:cNvGraphicFramePr>
            <a:graphicFrameLocks noChangeAspect="1"/>
          </p:cNvGraphicFramePr>
          <p:nvPr>
            <p:extLst>
              <p:ext uri="{D42A27DB-BD31-4B8C-83A1-F6EECF244321}">
                <p14:modId xmlns:p14="http://schemas.microsoft.com/office/powerpoint/2010/main" val="1182866234"/>
              </p:ext>
            </p:extLst>
          </p:nvPr>
        </p:nvGraphicFramePr>
        <p:xfrm>
          <a:off x="92075" y="92075"/>
          <a:ext cx="5732463" cy="9539288"/>
        </p:xfrm>
        <a:graphic>
          <a:graphicData uri="http://schemas.openxmlformats.org/presentationml/2006/ole">
            <mc:AlternateContent xmlns:mc="http://schemas.openxmlformats.org/markup-compatibility/2006">
              <mc:Choice xmlns:v="urn:schemas-microsoft-com:vml" Requires="v">
                <p:oleObj name="Document" r:id="rId3" imgW="5732871" imgH="9538898" progId="Word.Document.12">
                  <p:embed/>
                </p:oleObj>
              </mc:Choice>
              <mc:Fallback>
                <p:oleObj name="Document" r:id="rId3" imgW="5732871" imgH="9538898" progId="Word.Document.12">
                  <p:embed/>
                  <p:pic>
                    <p:nvPicPr>
                      <p:cNvPr id="9" name="Object 8">
                        <a:extLst>
                          <a:ext uri="{FF2B5EF4-FFF2-40B4-BE49-F238E27FC236}">
                            <a16:creationId xmlns:a16="http://schemas.microsoft.com/office/drawing/2014/main" id="{9625AEBF-26B5-29AE-FF5B-C81D4A37312A}"/>
                          </a:ext>
                        </a:extLst>
                      </p:cNvPr>
                      <p:cNvPicPr/>
                      <p:nvPr/>
                    </p:nvPicPr>
                    <p:blipFill>
                      <a:blip r:embed="rId4"/>
                      <a:stretch>
                        <a:fillRect/>
                      </a:stretch>
                    </p:blipFill>
                    <p:spPr>
                      <a:xfrm>
                        <a:off x="92075" y="92075"/>
                        <a:ext cx="5732463" cy="9539288"/>
                      </a:xfrm>
                      <a:prstGeom prst="rect">
                        <a:avLst/>
                      </a:prstGeom>
                    </p:spPr>
                  </p:pic>
                </p:oleObj>
              </mc:Fallback>
            </mc:AlternateContent>
          </a:graphicData>
        </a:graphic>
      </p:graphicFrame>
    </p:spTree>
    <p:extLst>
      <p:ext uri="{BB962C8B-B14F-4D97-AF65-F5344CB8AC3E}">
        <p14:creationId xmlns:p14="http://schemas.microsoft.com/office/powerpoint/2010/main" val="200791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277886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38633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761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294218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101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3522488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305437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102477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18709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FD8231-1F2C-4871-8FBD-F4EFEAE37DFD}"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348869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FD8231-1F2C-4871-8FBD-F4EFEAE37DFD}"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40314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FD8231-1F2C-4871-8FBD-F4EFEAE37DFD}"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239690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FD8231-1F2C-4871-8FBD-F4EFEAE37DFD}"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425042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D8231-1F2C-4871-8FBD-F4EFEAE37DFD}"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93511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FD8231-1F2C-4871-8FBD-F4EFEAE37DFD}"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418108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D8231-1F2C-4871-8FBD-F4EFEAE37DFD}"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E1380-BA2E-4291-9F48-ECD8163F2C98}" type="slidenum">
              <a:rPr lang="en-GB" smtClean="0"/>
              <a:t>‹#›</a:t>
            </a:fld>
            <a:endParaRPr lang="en-GB"/>
          </a:p>
        </p:txBody>
      </p:sp>
    </p:spTree>
    <p:extLst>
      <p:ext uri="{BB962C8B-B14F-4D97-AF65-F5344CB8AC3E}">
        <p14:creationId xmlns:p14="http://schemas.microsoft.com/office/powerpoint/2010/main" val="41021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FD8231-1F2C-4871-8FBD-F4EFEAE37DFD}" type="datetimeFigureOut">
              <a:rPr lang="en-GB" smtClean="0"/>
              <a:t>09/01/2025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ACE1380-BA2E-4291-9F48-ECD8163F2C98}" type="slidenum">
              <a:rPr lang="en-GB" smtClean="0"/>
              <a:t>‹#›</a:t>
            </a:fld>
            <a:endParaRPr lang="en-GB"/>
          </a:p>
        </p:txBody>
      </p:sp>
    </p:spTree>
    <p:extLst>
      <p:ext uri="{BB962C8B-B14F-4D97-AF65-F5344CB8AC3E}">
        <p14:creationId xmlns:p14="http://schemas.microsoft.com/office/powerpoint/2010/main" val="3491283950"/>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acebook.com/John" TargetMode="External"/><Relationship Id="rId7" Type="http://schemas.openxmlformats.org/officeDocument/2006/relationships/image" Target="../media/image15.png"/><Relationship Id="rId2" Type="http://schemas.openxmlformats.org/officeDocument/2006/relationships/hyperlink" Target="http://www.churchlaneprimary.org.u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natural+collage&amp;source=images&amp;cd=&amp;cad=rja&amp;uact=8&amp;ved=0CAcQjRw&amp;url=http://paintcutpaste.com/interesting-things/&amp;ei=EZ50VIyEBZP5asqEgvgL&amp;bvm=bv.80185997,d.d2s&amp;psig=AFQjCNGQYJc5AzF6YDpsLaca1VxLe-p_0g&amp;ust=1417015165771846"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578133"/>
            <a:ext cx="3251601" cy="2875534"/>
          </a:xfrm>
        </p:spPr>
        <p:txBody>
          <a:bodyPr>
            <a:normAutofit/>
          </a:bodyPr>
          <a:lstStyle/>
          <a:p>
            <a:pPr>
              <a:lnSpc>
                <a:spcPct val="90000"/>
              </a:lnSpc>
            </a:pPr>
            <a:r>
              <a:rPr lang="en-GB" sz="4200" b="1" dirty="0">
                <a:ln w="5000" cmpd="sng">
                  <a:solidFill>
                    <a:schemeClr val="bg1"/>
                  </a:solidFill>
                  <a:prstDash val="solid"/>
                </a:ln>
                <a:latin typeface="Arial" panose="020B0604020202020204" pitchFamily="34" charset="0"/>
                <a:cs typeface="Arial" panose="020B0604020202020204" pitchFamily="34" charset="0"/>
              </a:rPr>
              <a:t>Welcome to </a:t>
            </a:r>
            <a:br>
              <a:rPr lang="en-GB" sz="4200" b="1" dirty="0">
                <a:ln w="5000" cmpd="sng">
                  <a:solidFill>
                    <a:schemeClr val="bg1"/>
                  </a:solidFill>
                  <a:prstDash val="solid"/>
                </a:ln>
                <a:latin typeface="Arial" panose="020B0604020202020204" pitchFamily="34" charset="0"/>
                <a:cs typeface="Arial" panose="020B0604020202020204" pitchFamily="34" charset="0"/>
              </a:rPr>
            </a:br>
            <a:r>
              <a:rPr lang="en-GB" sz="4200" b="1" dirty="0">
                <a:ln w="5000" cmpd="sng">
                  <a:solidFill>
                    <a:schemeClr val="bg1"/>
                  </a:solidFill>
                  <a:prstDash val="solid"/>
                </a:ln>
                <a:latin typeface="Arial" panose="020B0604020202020204" pitchFamily="34" charset="0"/>
                <a:cs typeface="Arial" panose="020B0604020202020204" pitchFamily="34" charset="0"/>
              </a:rPr>
              <a:t>Church Lane </a:t>
            </a:r>
            <a:br>
              <a:rPr lang="en-GB" sz="4200" b="1" dirty="0">
                <a:ln w="5000" cmpd="sng">
                  <a:solidFill>
                    <a:schemeClr val="bg1"/>
                  </a:solidFill>
                  <a:prstDash val="solid"/>
                </a:ln>
                <a:latin typeface="Arial" panose="020B0604020202020204" pitchFamily="34" charset="0"/>
                <a:cs typeface="Arial" panose="020B0604020202020204" pitchFamily="34" charset="0"/>
              </a:rPr>
            </a:br>
            <a:r>
              <a:rPr lang="en-GB" sz="4200" b="1" dirty="0">
                <a:ln w="5000" cmpd="sng">
                  <a:solidFill>
                    <a:schemeClr val="bg1"/>
                  </a:solidFill>
                  <a:prstDash val="solid"/>
                </a:ln>
                <a:latin typeface="Arial" panose="020B0604020202020204" pitchFamily="34" charset="0"/>
                <a:cs typeface="Arial" panose="020B0604020202020204" pitchFamily="34" charset="0"/>
              </a:rPr>
              <a:t>Pre School</a:t>
            </a:r>
          </a:p>
        </p:txBody>
      </p:sp>
      <p:sp>
        <p:nvSpPr>
          <p:cNvPr id="3" name="Subtitle 2"/>
          <p:cNvSpPr>
            <a:spLocks noGrp="1"/>
          </p:cNvSpPr>
          <p:nvPr>
            <p:ph type="subTitle" idx="1"/>
          </p:nvPr>
        </p:nvSpPr>
        <p:spPr>
          <a:xfrm>
            <a:off x="1130300" y="4453667"/>
            <a:ext cx="3251601" cy="1096899"/>
          </a:xfrm>
        </p:spPr>
        <p:txBody>
          <a:bodyPr>
            <a:normAutofit/>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4427984" y="2276872"/>
            <a:ext cx="2989493" cy="2537913"/>
          </a:xfrm>
          <a:prstGeom prst="rect">
            <a:avLst/>
          </a:prstGeom>
          <a:noFill/>
        </p:spPr>
      </p:pic>
    </p:spTree>
    <p:extLst>
      <p:ext uri="{BB962C8B-B14F-4D97-AF65-F5344CB8AC3E}">
        <p14:creationId xmlns:p14="http://schemas.microsoft.com/office/powerpoint/2010/main" val="1288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Calendar on table">
            <a:extLst>
              <a:ext uri="{FF2B5EF4-FFF2-40B4-BE49-F238E27FC236}">
                <a16:creationId xmlns:a16="http://schemas.microsoft.com/office/drawing/2014/main" id="{C13D9956-75E8-FF6F-EFC8-DD60098A5976}"/>
              </a:ext>
            </a:extLst>
          </p:cNvPr>
          <p:cNvPicPr>
            <a:picLocks noChangeAspect="1"/>
          </p:cNvPicPr>
          <p:nvPr/>
        </p:nvPicPr>
        <p:blipFill rotWithShape="1">
          <a:blip r:embed="rId2"/>
          <a:srcRect l="4001" r="38168"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392276" y="476672"/>
            <a:ext cx="3004066" cy="1320800"/>
          </a:xfrm>
        </p:spPr>
        <p:txBody>
          <a:bodyPr>
            <a:normAutofit fontScale="90000"/>
          </a:bodyPr>
          <a:lstStyle/>
          <a:p>
            <a:r>
              <a:rPr lang="en-US" dirty="0">
                <a:ln>
                  <a:solidFill>
                    <a:srgbClr val="D99694"/>
                  </a:solidFill>
                </a:ln>
                <a:latin typeface="CCW Cursive Outline 24"/>
                <a:cs typeface="CCW Cursive Outline 24"/>
              </a:rPr>
              <a:t>Fees and Sessions </a:t>
            </a:r>
            <a:endParaRPr lang="en-GB" dirty="0"/>
          </a:p>
        </p:txBody>
      </p:sp>
      <p:sp>
        <p:nvSpPr>
          <p:cNvPr id="3" name="Content Placeholder 2"/>
          <p:cNvSpPr>
            <a:spLocks noGrp="1"/>
          </p:cNvSpPr>
          <p:nvPr>
            <p:ph idx="1"/>
          </p:nvPr>
        </p:nvSpPr>
        <p:spPr>
          <a:xfrm>
            <a:off x="508000" y="2160589"/>
            <a:ext cx="2888342" cy="3880773"/>
          </a:xfrm>
        </p:spPr>
        <p:txBody>
          <a:bodyPr>
            <a:normAutofit/>
          </a:bodyPr>
          <a:lstStyle/>
          <a:p>
            <a:pPr marL="0" indent="0">
              <a:lnSpc>
                <a:spcPct val="90000"/>
              </a:lnSpc>
              <a:buNone/>
            </a:pPr>
            <a:r>
              <a:rPr lang="en-GB" sz="700" b="1" dirty="0">
                <a:latin typeface="Arial" panose="020B0604020202020204" pitchFamily="34" charset="0"/>
                <a:cs typeface="Arial" panose="020B0604020202020204" pitchFamily="34" charset="0"/>
              </a:rPr>
              <a:t>Our session are as follows:</a:t>
            </a:r>
          </a:p>
          <a:p>
            <a:pPr marL="0" indent="0">
              <a:lnSpc>
                <a:spcPct val="90000"/>
              </a:lnSpc>
              <a:buNone/>
            </a:pPr>
            <a:endParaRPr lang="en-GB" sz="700" b="1" dirty="0">
              <a:latin typeface="Arial" panose="020B0604020202020204" pitchFamily="34" charset="0"/>
              <a:cs typeface="Arial" panose="020B0604020202020204" pitchFamily="34" charset="0"/>
            </a:endParaRPr>
          </a:p>
          <a:p>
            <a:pPr marL="0" indent="0">
              <a:lnSpc>
                <a:spcPct val="90000"/>
              </a:lnSpc>
              <a:buNone/>
            </a:pPr>
            <a:r>
              <a:rPr lang="en-GB" sz="700" b="1" dirty="0">
                <a:latin typeface="Arial" panose="020B0604020202020204" pitchFamily="34" charset="0"/>
                <a:cs typeface="Arial" panose="020B0604020202020204" pitchFamily="34" charset="0"/>
              </a:rPr>
              <a:t>AM session		8.30-11.30</a:t>
            </a:r>
          </a:p>
          <a:p>
            <a:pPr marL="0" indent="0">
              <a:lnSpc>
                <a:spcPct val="90000"/>
              </a:lnSpc>
              <a:buNone/>
            </a:pPr>
            <a:r>
              <a:rPr lang="en-GB" sz="700" b="1" dirty="0">
                <a:latin typeface="Arial" panose="020B0604020202020204" pitchFamily="34" charset="0"/>
                <a:cs typeface="Arial" panose="020B0604020202020204" pitchFamily="34" charset="0"/>
              </a:rPr>
              <a:t>PM session		12.15-3.15</a:t>
            </a:r>
          </a:p>
          <a:p>
            <a:pPr marL="0" indent="0">
              <a:lnSpc>
                <a:spcPct val="90000"/>
              </a:lnSpc>
              <a:buNone/>
            </a:pPr>
            <a:r>
              <a:rPr lang="en-GB" sz="700" b="1" dirty="0">
                <a:latin typeface="Arial" panose="020B0604020202020204" pitchFamily="34" charset="0"/>
                <a:cs typeface="Arial" panose="020B0604020202020204" pitchFamily="34" charset="0"/>
              </a:rPr>
              <a:t>Full day session		9-3</a:t>
            </a:r>
          </a:p>
          <a:p>
            <a:pPr marL="0" indent="0">
              <a:lnSpc>
                <a:spcPct val="90000"/>
              </a:lnSpc>
              <a:buNone/>
            </a:pPr>
            <a:r>
              <a:rPr lang="en-GB" sz="700" b="1" dirty="0">
                <a:latin typeface="Arial" panose="020B0604020202020204" pitchFamily="34" charset="0"/>
                <a:cs typeface="Arial" panose="020B0604020202020204" pitchFamily="34" charset="0"/>
              </a:rPr>
              <a:t>Extended full day session	8-6</a:t>
            </a:r>
          </a:p>
          <a:p>
            <a:pPr marL="0" indent="0">
              <a:lnSpc>
                <a:spcPct val="90000"/>
              </a:lnSpc>
              <a:buNone/>
            </a:pPr>
            <a:endParaRPr lang="en-GB" sz="700" b="1" dirty="0">
              <a:latin typeface="Arial" panose="020B0604020202020204" pitchFamily="34" charset="0"/>
              <a:cs typeface="Arial" panose="020B0604020202020204" pitchFamily="34" charset="0"/>
            </a:endParaRPr>
          </a:p>
          <a:p>
            <a:pPr marL="0" indent="0">
              <a:lnSpc>
                <a:spcPct val="90000"/>
              </a:lnSpc>
              <a:buNone/>
            </a:pPr>
            <a:endParaRPr lang="en-GB" sz="700" b="1" dirty="0">
              <a:latin typeface="Arial" panose="020B0604020202020204" pitchFamily="34" charset="0"/>
              <a:cs typeface="Arial" panose="020B0604020202020204" pitchFamily="34" charset="0"/>
            </a:endParaRPr>
          </a:p>
          <a:p>
            <a:pPr marL="0" indent="0">
              <a:lnSpc>
                <a:spcPct val="90000"/>
              </a:lnSpc>
              <a:buNone/>
            </a:pPr>
            <a:r>
              <a:rPr lang="en-GB" sz="700" b="1" dirty="0">
                <a:latin typeface="Arial" panose="020B0604020202020204" pitchFamily="34" charset="0"/>
                <a:cs typeface="Arial" panose="020B0604020202020204" pitchFamily="34" charset="0"/>
              </a:rPr>
              <a:t>All non funded hours are charged at £4.20 per hour.</a:t>
            </a:r>
          </a:p>
          <a:p>
            <a:pPr marL="0" indent="0">
              <a:lnSpc>
                <a:spcPct val="90000"/>
              </a:lnSpc>
              <a:buNone/>
            </a:pPr>
            <a:endParaRPr lang="en-GB" sz="700" b="1" dirty="0">
              <a:latin typeface="Arial" panose="020B0604020202020204" pitchFamily="34" charset="0"/>
              <a:cs typeface="Arial" panose="020B0604020202020204" pitchFamily="34" charset="0"/>
            </a:endParaRPr>
          </a:p>
          <a:p>
            <a:pPr marL="0" indent="0">
              <a:lnSpc>
                <a:spcPct val="90000"/>
              </a:lnSpc>
              <a:buNone/>
            </a:pPr>
            <a:r>
              <a:rPr lang="en-GB" sz="700" b="1" dirty="0">
                <a:latin typeface="Arial" panose="020B0604020202020204" pitchFamily="34" charset="0"/>
                <a:cs typeface="Arial" panose="020B0604020202020204" pitchFamily="34" charset="0"/>
              </a:rPr>
              <a:t>Hot lunches can be provided at a charge of £1.50 per day</a:t>
            </a:r>
          </a:p>
          <a:p>
            <a:pPr marL="0" indent="0">
              <a:lnSpc>
                <a:spcPct val="90000"/>
              </a:lnSpc>
              <a:buNone/>
            </a:pPr>
            <a:r>
              <a:rPr lang="en-GB" sz="700" b="1" dirty="0">
                <a:latin typeface="Arial" panose="020B0604020202020204" pitchFamily="34" charset="0"/>
                <a:cs typeface="Arial" panose="020B0604020202020204" pitchFamily="34" charset="0"/>
              </a:rPr>
              <a:t>Home made teas are provided at a cost of £1.50 per day</a:t>
            </a:r>
          </a:p>
          <a:p>
            <a:pPr marL="0" indent="0">
              <a:lnSpc>
                <a:spcPct val="90000"/>
              </a:lnSpc>
              <a:buNone/>
            </a:pPr>
            <a:endParaRPr lang="en-GB" sz="700" b="1" dirty="0">
              <a:latin typeface="Arial" panose="020B0604020202020204" pitchFamily="34" charset="0"/>
              <a:cs typeface="Arial" panose="020B0604020202020204" pitchFamily="34" charset="0"/>
            </a:endParaRPr>
          </a:p>
          <a:p>
            <a:pPr marL="0" indent="0">
              <a:lnSpc>
                <a:spcPct val="90000"/>
              </a:lnSpc>
              <a:buNone/>
            </a:pPr>
            <a:r>
              <a:rPr lang="en-US" altLang="en-US" sz="700" b="1" dirty="0">
                <a:latin typeface="Arial" panose="020B0604020202020204" pitchFamily="34" charset="0"/>
                <a:cs typeface="Arial" panose="020B0604020202020204" pitchFamily="34" charset="0"/>
              </a:rPr>
              <a:t>Fees are charged monthly in arrears. No deposit required.</a:t>
            </a:r>
          </a:p>
          <a:p>
            <a:pPr marL="0" indent="0">
              <a:lnSpc>
                <a:spcPct val="90000"/>
              </a:lnSpc>
              <a:buNone/>
            </a:pPr>
            <a:r>
              <a:rPr lang="en-US" altLang="en-US" sz="700" b="1" dirty="0">
                <a:latin typeface="Arial" panose="020B0604020202020204" pitchFamily="34" charset="0"/>
                <a:cs typeface="Arial" panose="020B0604020202020204" pitchFamily="34" charset="0"/>
              </a:rPr>
              <a:t>Fees still apply if children are absent.</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42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lstStyle/>
          <a:p>
            <a:pPr algn="ctr"/>
            <a:r>
              <a:rPr lang="en-US" dirty="0">
                <a:ln>
                  <a:solidFill>
                    <a:srgbClr val="D99694"/>
                  </a:solidFill>
                </a:ln>
                <a:latin typeface="CCW Cursive Outline 24"/>
                <a:cs typeface="CCW Cursive Outline 24"/>
              </a:rPr>
              <a:t>Contact Us</a:t>
            </a:r>
            <a:endParaRPr lang="en-GB" dirty="0"/>
          </a:p>
        </p:txBody>
      </p:sp>
      <p:sp>
        <p:nvSpPr>
          <p:cNvPr id="3" name="Content Placeholder 2"/>
          <p:cNvSpPr>
            <a:spLocks noGrp="1"/>
          </p:cNvSpPr>
          <p:nvPr>
            <p:ph idx="1"/>
          </p:nvPr>
        </p:nvSpPr>
        <p:spPr>
          <a:xfrm>
            <a:off x="1399057" y="1916832"/>
            <a:ext cx="6347714" cy="3880773"/>
          </a:xfrm>
        </p:spPr>
        <p:txBody>
          <a:bodyPr>
            <a:normAutofit fontScale="47500" lnSpcReduction="20000"/>
          </a:bodyPr>
          <a:lstStyle/>
          <a:p>
            <a:pPr marL="0" indent="0">
              <a:buNone/>
            </a:pPr>
            <a:r>
              <a:rPr lang="en-US" altLang="en-US" dirty="0"/>
              <a:t>	School Office 01529 302696</a:t>
            </a:r>
          </a:p>
          <a:p>
            <a:endParaRPr lang="en-US" altLang="en-US" dirty="0"/>
          </a:p>
          <a:p>
            <a:pPr marL="0" indent="0">
              <a:buNone/>
            </a:pPr>
            <a:r>
              <a:rPr lang="en-US" altLang="en-US" dirty="0"/>
              <a:t>	</a:t>
            </a:r>
          </a:p>
          <a:p>
            <a:pPr marL="0" indent="0">
              <a:buNone/>
            </a:pPr>
            <a:r>
              <a:rPr lang="en-US" altLang="en-US" dirty="0"/>
              <a:t>	Church Lane Nursery</a:t>
            </a:r>
          </a:p>
          <a:p>
            <a:pPr marL="0" indent="0">
              <a:buNone/>
            </a:pPr>
            <a:r>
              <a:rPr lang="en-US" altLang="en-US" dirty="0"/>
              <a:t>	Church Lane</a:t>
            </a:r>
          </a:p>
          <a:p>
            <a:pPr marL="0" indent="0">
              <a:buNone/>
            </a:pPr>
            <a:r>
              <a:rPr lang="en-US" altLang="en-US" dirty="0"/>
              <a:t>	</a:t>
            </a:r>
            <a:r>
              <a:rPr lang="en-US" altLang="en-US" dirty="0" err="1"/>
              <a:t>Sleaford</a:t>
            </a:r>
            <a:endParaRPr lang="en-US" altLang="en-US" dirty="0"/>
          </a:p>
          <a:p>
            <a:pPr marL="0" indent="0">
              <a:buNone/>
            </a:pPr>
            <a:r>
              <a:rPr lang="en-US" altLang="en-US" dirty="0"/>
              <a:t>	</a:t>
            </a:r>
            <a:r>
              <a:rPr lang="en-US" altLang="en-US" dirty="0" err="1"/>
              <a:t>Lincs</a:t>
            </a:r>
            <a:endParaRPr lang="en-US" altLang="en-US" dirty="0"/>
          </a:p>
          <a:p>
            <a:pPr marL="0" indent="0">
              <a:buNone/>
            </a:pPr>
            <a:r>
              <a:rPr lang="en-US" altLang="en-US" dirty="0"/>
              <a:t>	NG34 7DF</a:t>
            </a:r>
          </a:p>
          <a:p>
            <a:endParaRPr lang="en-US" altLang="en-US" dirty="0"/>
          </a:p>
          <a:p>
            <a:endParaRPr lang="en-US" altLang="en-US" dirty="0"/>
          </a:p>
          <a:p>
            <a:pPr marL="0" indent="0">
              <a:buNone/>
            </a:pPr>
            <a:r>
              <a:rPr lang="en-US" altLang="en-US" dirty="0"/>
              <a:t>	Email 	enquiries@sleafordchurchlane.lincs.sch.uk</a:t>
            </a:r>
          </a:p>
          <a:p>
            <a:endParaRPr lang="en-US" altLang="en-US" dirty="0"/>
          </a:p>
          <a:p>
            <a:pPr marL="0" indent="0">
              <a:buNone/>
            </a:pPr>
            <a:r>
              <a:rPr lang="en-US" altLang="en-US" dirty="0"/>
              <a:t>	Website </a:t>
            </a:r>
            <a:r>
              <a:rPr lang="en-US" altLang="en-US" dirty="0">
                <a:hlinkClick r:id="rId2"/>
              </a:rPr>
              <a:t>www.churchlaneprimary.org.uk</a:t>
            </a:r>
            <a:endParaRPr lang="en-US" altLang="en-US" dirty="0"/>
          </a:p>
          <a:p>
            <a:endParaRPr lang="en-US" altLang="en-US" dirty="0"/>
          </a:p>
          <a:p>
            <a:endParaRPr lang="en-US" altLang="en-US" dirty="0"/>
          </a:p>
          <a:p>
            <a:pPr marL="0" indent="0">
              <a:buNone/>
            </a:pPr>
            <a:r>
              <a:rPr lang="en-US" altLang="en-US" dirty="0"/>
              <a:t>	‘Like’ us on Facebook </a:t>
            </a:r>
            <a:r>
              <a:rPr lang="en-US" altLang="en-US" dirty="0">
                <a:hlinkClick r:id="rId3"/>
              </a:rPr>
              <a:t>www.facebook.com/John</a:t>
            </a:r>
            <a:r>
              <a:rPr lang="en-US" altLang="en-US" dirty="0"/>
              <a:t>.Smith</a:t>
            </a:r>
          </a:p>
          <a:p>
            <a:endParaRPr lang="en-US" altLang="en-US" dirty="0"/>
          </a:p>
          <a:p>
            <a:pPr marL="0" indent="0">
              <a:buNone/>
            </a:pPr>
            <a:endParaRPr lang="en-GB" dirty="0"/>
          </a:p>
        </p:txBody>
      </p:sp>
      <p:pic>
        <p:nvPicPr>
          <p:cNvPr id="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96752"/>
            <a:ext cx="1010493" cy="10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904"/>
            <a:ext cx="105251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790" y="4005064"/>
            <a:ext cx="1142267" cy="91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533" y="5422900"/>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5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22762-FC54-5B2A-1666-0FC46FB9B1AA}"/>
              </a:ext>
            </a:extLst>
          </p:cNvPr>
          <p:cNvPicPr>
            <a:picLocks noChangeAspect="1"/>
          </p:cNvPicPr>
          <p:nvPr/>
        </p:nvPicPr>
        <p:blipFill>
          <a:blip r:embed="rId2"/>
          <a:stretch>
            <a:fillRect/>
          </a:stretch>
        </p:blipFill>
        <p:spPr>
          <a:xfrm rot="16200000">
            <a:off x="1204273" y="-549239"/>
            <a:ext cx="6572742" cy="7956478"/>
          </a:xfrm>
          <a:prstGeom prst="rect">
            <a:avLst/>
          </a:prstGeom>
        </p:spPr>
      </p:pic>
    </p:spTree>
    <p:extLst>
      <p:ext uri="{BB962C8B-B14F-4D97-AF65-F5344CB8AC3E}">
        <p14:creationId xmlns:p14="http://schemas.microsoft.com/office/powerpoint/2010/main" val="124039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B7714-FEDD-9FF1-8E5B-DAF4C0E2144A}"/>
              </a:ext>
            </a:extLst>
          </p:cNvPr>
          <p:cNvPicPr>
            <a:picLocks noChangeAspect="1"/>
          </p:cNvPicPr>
          <p:nvPr/>
        </p:nvPicPr>
        <p:blipFill>
          <a:blip r:embed="rId2"/>
          <a:stretch>
            <a:fillRect/>
          </a:stretch>
        </p:blipFill>
        <p:spPr>
          <a:xfrm rot="16200000">
            <a:off x="-1260524" y="1652820"/>
            <a:ext cx="7020905" cy="3715268"/>
          </a:xfrm>
          <a:prstGeom prst="rect">
            <a:avLst/>
          </a:prstGeom>
        </p:spPr>
      </p:pic>
      <p:pic>
        <p:nvPicPr>
          <p:cNvPr id="4" name="Picture 3">
            <a:extLst>
              <a:ext uri="{FF2B5EF4-FFF2-40B4-BE49-F238E27FC236}">
                <a16:creationId xmlns:a16="http://schemas.microsoft.com/office/drawing/2014/main" id="{85EC2160-2271-8270-B7A0-13DDC0DD8BD0}"/>
              </a:ext>
            </a:extLst>
          </p:cNvPr>
          <p:cNvPicPr>
            <a:picLocks noChangeAspect="1"/>
          </p:cNvPicPr>
          <p:nvPr/>
        </p:nvPicPr>
        <p:blipFill>
          <a:blip r:embed="rId3"/>
          <a:stretch>
            <a:fillRect/>
          </a:stretch>
        </p:blipFill>
        <p:spPr>
          <a:xfrm rot="16200000">
            <a:off x="1808586" y="2366974"/>
            <a:ext cx="7020907" cy="2124051"/>
          </a:xfrm>
          <a:prstGeom prst="rect">
            <a:avLst/>
          </a:prstGeom>
        </p:spPr>
      </p:pic>
      <p:pic>
        <p:nvPicPr>
          <p:cNvPr id="5" name="Picture 4">
            <a:extLst>
              <a:ext uri="{FF2B5EF4-FFF2-40B4-BE49-F238E27FC236}">
                <a16:creationId xmlns:a16="http://schemas.microsoft.com/office/drawing/2014/main" id="{9D2C90F5-06BE-FC45-2E52-A72237564FC5}"/>
              </a:ext>
            </a:extLst>
          </p:cNvPr>
          <p:cNvPicPr>
            <a:picLocks noChangeAspect="1"/>
          </p:cNvPicPr>
          <p:nvPr/>
        </p:nvPicPr>
        <p:blipFill>
          <a:blip r:embed="rId4"/>
          <a:stretch>
            <a:fillRect/>
          </a:stretch>
        </p:blipFill>
        <p:spPr>
          <a:xfrm rot="16200000">
            <a:off x="4234672" y="2195341"/>
            <a:ext cx="7039957" cy="2448267"/>
          </a:xfrm>
          <a:prstGeom prst="rect">
            <a:avLst/>
          </a:prstGeom>
        </p:spPr>
      </p:pic>
    </p:spTree>
    <p:extLst>
      <p:ext uri="{BB962C8B-B14F-4D97-AF65-F5344CB8AC3E}">
        <p14:creationId xmlns:p14="http://schemas.microsoft.com/office/powerpoint/2010/main" val="149267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042E7-9A49-2836-A18D-F001F241B6B7}"/>
              </a:ext>
            </a:extLst>
          </p:cNvPr>
          <p:cNvPicPr>
            <a:picLocks noChangeAspect="1"/>
          </p:cNvPicPr>
          <p:nvPr/>
        </p:nvPicPr>
        <p:blipFill>
          <a:blip r:embed="rId2"/>
          <a:stretch>
            <a:fillRect/>
          </a:stretch>
        </p:blipFill>
        <p:spPr>
          <a:xfrm rot="16200000">
            <a:off x="-627717" y="1366549"/>
            <a:ext cx="7049484" cy="4124901"/>
          </a:xfrm>
          <a:prstGeom prst="rect">
            <a:avLst/>
          </a:prstGeom>
        </p:spPr>
      </p:pic>
      <p:pic>
        <p:nvPicPr>
          <p:cNvPr id="3" name="Picture 2">
            <a:extLst>
              <a:ext uri="{FF2B5EF4-FFF2-40B4-BE49-F238E27FC236}">
                <a16:creationId xmlns:a16="http://schemas.microsoft.com/office/drawing/2014/main" id="{9031A34E-A805-5B21-067E-A520B68C138C}"/>
              </a:ext>
            </a:extLst>
          </p:cNvPr>
          <p:cNvPicPr>
            <a:picLocks noChangeAspect="1"/>
          </p:cNvPicPr>
          <p:nvPr/>
        </p:nvPicPr>
        <p:blipFill>
          <a:blip r:embed="rId3"/>
          <a:stretch>
            <a:fillRect/>
          </a:stretch>
        </p:blipFill>
        <p:spPr>
          <a:xfrm rot="16200000">
            <a:off x="2861548" y="2875213"/>
            <a:ext cx="5801535" cy="1295581"/>
          </a:xfrm>
          <a:prstGeom prst="rect">
            <a:avLst/>
          </a:prstGeom>
        </p:spPr>
      </p:pic>
      <p:pic>
        <p:nvPicPr>
          <p:cNvPr id="4" name="Picture 3">
            <a:extLst>
              <a:ext uri="{FF2B5EF4-FFF2-40B4-BE49-F238E27FC236}">
                <a16:creationId xmlns:a16="http://schemas.microsoft.com/office/drawing/2014/main" id="{7D8F0710-C589-8A94-FB8D-6D72322AA454}"/>
              </a:ext>
            </a:extLst>
          </p:cNvPr>
          <p:cNvPicPr>
            <a:picLocks noChangeAspect="1"/>
          </p:cNvPicPr>
          <p:nvPr/>
        </p:nvPicPr>
        <p:blipFill>
          <a:blip r:embed="rId4"/>
          <a:stretch>
            <a:fillRect/>
          </a:stretch>
        </p:blipFill>
        <p:spPr>
          <a:xfrm rot="16200000">
            <a:off x="3654863" y="2785494"/>
            <a:ext cx="6982799" cy="1162212"/>
          </a:xfrm>
          <a:prstGeom prst="rect">
            <a:avLst/>
          </a:prstGeom>
        </p:spPr>
      </p:pic>
    </p:spTree>
    <p:extLst>
      <p:ext uri="{BB962C8B-B14F-4D97-AF65-F5344CB8AC3E}">
        <p14:creationId xmlns:p14="http://schemas.microsoft.com/office/powerpoint/2010/main" val="49617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0E4838-F739-9CF7-CA23-E7B63006974A}"/>
              </a:ext>
            </a:extLst>
          </p:cNvPr>
          <p:cNvPicPr>
            <a:picLocks noChangeAspect="1"/>
          </p:cNvPicPr>
          <p:nvPr/>
        </p:nvPicPr>
        <p:blipFill>
          <a:blip r:embed="rId2"/>
          <a:stretch>
            <a:fillRect/>
          </a:stretch>
        </p:blipFill>
        <p:spPr>
          <a:xfrm rot="16200000">
            <a:off x="1269669" y="-206754"/>
            <a:ext cx="4982747" cy="6643664"/>
          </a:xfrm>
          <a:prstGeom prst="rect">
            <a:avLst/>
          </a:prstGeom>
        </p:spPr>
      </p:pic>
    </p:spTree>
    <p:extLst>
      <p:ext uri="{BB962C8B-B14F-4D97-AF65-F5344CB8AC3E}">
        <p14:creationId xmlns:p14="http://schemas.microsoft.com/office/powerpoint/2010/main" val="396107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6020443" y="1505030"/>
            <a:ext cx="2991645" cy="118165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How I like to be settled when I am upset</a:t>
            </a:r>
          </a:p>
        </p:txBody>
      </p:sp>
      <p:sp>
        <p:nvSpPr>
          <p:cNvPr id="8" name="Subtitle 2"/>
          <p:cNvSpPr txBox="1">
            <a:spLocks/>
          </p:cNvSpPr>
          <p:nvPr/>
        </p:nvSpPr>
        <p:spPr>
          <a:xfrm>
            <a:off x="6007870" y="4629360"/>
            <a:ext cx="2932013" cy="2026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Things I am learning to do</a:t>
            </a:r>
          </a:p>
        </p:txBody>
      </p:sp>
      <p:sp>
        <p:nvSpPr>
          <p:cNvPr id="5" name="Subtitle 2"/>
          <p:cNvSpPr txBox="1">
            <a:spLocks/>
          </p:cNvSpPr>
          <p:nvPr/>
        </p:nvSpPr>
        <p:spPr>
          <a:xfrm>
            <a:off x="3085016" y="69567"/>
            <a:ext cx="2824478" cy="2026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Songs and Stories I enjoy</a:t>
            </a:r>
          </a:p>
        </p:txBody>
      </p:sp>
      <p:sp>
        <p:nvSpPr>
          <p:cNvPr id="2" name="Title 1"/>
          <p:cNvSpPr>
            <a:spLocks noGrp="1"/>
          </p:cNvSpPr>
          <p:nvPr>
            <p:ph type="ctrTitle"/>
          </p:nvPr>
        </p:nvSpPr>
        <p:spPr>
          <a:xfrm>
            <a:off x="3153064" y="2132752"/>
            <a:ext cx="2688382" cy="2763880"/>
          </a:xfrm>
        </p:spPr>
        <p:style>
          <a:lnRef idx="2">
            <a:schemeClr val="accent1"/>
          </a:lnRef>
          <a:fillRef idx="1">
            <a:schemeClr val="lt1"/>
          </a:fillRef>
          <a:effectRef idx="0">
            <a:schemeClr val="accent1"/>
          </a:effectRef>
          <a:fontRef idx="minor">
            <a:schemeClr val="dk1"/>
          </a:fontRef>
        </p:style>
        <p:txBody>
          <a:bodyPr>
            <a:noAutofit/>
          </a:bodyPr>
          <a:lstStyle/>
          <a:p>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t>All About Me</a:t>
            </a:r>
            <a:b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br>
              <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br>
            <a:r>
              <a:rPr lang="en-US" sz="1000" dirty="0">
                <a:latin typeface="Comic Sans MS"/>
                <a:cs typeface="Comic Sans MS"/>
              </a:rPr>
              <a:t>Name__________</a:t>
            </a:r>
            <a:br>
              <a:rPr lang="en-US" sz="1000" dirty="0">
                <a:latin typeface="Comic Sans MS"/>
                <a:cs typeface="Comic Sans MS"/>
              </a:rPr>
            </a:br>
            <a:r>
              <a:rPr lang="en-US" sz="1000" dirty="0">
                <a:latin typeface="Comic Sans MS"/>
                <a:cs typeface="Comic Sans MS"/>
              </a:rPr>
              <a:t>Date______</a:t>
            </a:r>
            <a:br>
              <a:rPr lang="en-US" sz="1000" dirty="0">
                <a:latin typeface="Comic Sans MS"/>
                <a:cs typeface="Comic Sans MS"/>
              </a:rPr>
            </a:br>
            <a:r>
              <a:rPr lang="en-US" sz="1000" dirty="0">
                <a:latin typeface="Comic Sans MS"/>
                <a:cs typeface="Comic Sans MS"/>
              </a:rPr>
              <a:t>Date of Birth_________</a:t>
            </a:r>
          </a:p>
        </p:txBody>
      </p:sp>
      <p:sp>
        <p:nvSpPr>
          <p:cNvPr id="3" name="Subtitle 2"/>
          <p:cNvSpPr>
            <a:spLocks noGrp="1"/>
          </p:cNvSpPr>
          <p:nvPr>
            <p:ph type="subTitle" idx="1"/>
          </p:nvPr>
        </p:nvSpPr>
        <p:spPr>
          <a:xfrm>
            <a:off x="52061" y="215723"/>
            <a:ext cx="2854877" cy="1917029"/>
          </a:xfrm>
        </p:spPr>
        <p:style>
          <a:lnRef idx="2">
            <a:schemeClr val="accent1"/>
          </a:lnRef>
          <a:fillRef idx="1">
            <a:schemeClr val="lt1"/>
          </a:fillRef>
          <a:effectRef idx="0">
            <a:schemeClr val="accent1"/>
          </a:effectRef>
          <a:fontRef idx="minor">
            <a:schemeClr val="dk1"/>
          </a:fontRef>
        </p:style>
        <p:txBody>
          <a:bodyPr>
            <a:normAutofit/>
          </a:bodyPr>
          <a:lstStyle/>
          <a:p>
            <a:r>
              <a:rPr lang="en-US" sz="1000" dirty="0">
                <a:latin typeface="Comic Sans MS"/>
                <a:cs typeface="Comic Sans MS"/>
              </a:rPr>
              <a:t>Things I enjoy</a:t>
            </a:r>
          </a:p>
        </p:txBody>
      </p:sp>
      <p:sp>
        <p:nvSpPr>
          <p:cNvPr id="7" name="Subtitle 2"/>
          <p:cNvSpPr txBox="1">
            <a:spLocks/>
          </p:cNvSpPr>
          <p:nvPr/>
        </p:nvSpPr>
        <p:spPr>
          <a:xfrm>
            <a:off x="6171983" y="2774699"/>
            <a:ext cx="2688563" cy="173210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My </a:t>
            </a:r>
            <a:r>
              <a:rPr lang="en-US" sz="1000" dirty="0" err="1">
                <a:latin typeface="Comic Sans MS"/>
                <a:cs typeface="Comic Sans MS"/>
              </a:rPr>
              <a:t>favourite</a:t>
            </a:r>
            <a:r>
              <a:rPr lang="en-US" sz="1000" dirty="0">
                <a:latin typeface="Comic Sans MS"/>
                <a:cs typeface="Comic Sans MS"/>
              </a:rPr>
              <a:t> toys and things that are special to me (comforters)</a:t>
            </a:r>
          </a:p>
        </p:txBody>
      </p:sp>
      <p:sp>
        <p:nvSpPr>
          <p:cNvPr id="4" name="Subtitle 2"/>
          <p:cNvSpPr txBox="1">
            <a:spLocks/>
          </p:cNvSpPr>
          <p:nvPr/>
        </p:nvSpPr>
        <p:spPr>
          <a:xfrm>
            <a:off x="151026" y="2349629"/>
            <a:ext cx="2656948" cy="2026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People and pets special to me</a:t>
            </a:r>
          </a:p>
        </p:txBody>
      </p:sp>
      <p:sp>
        <p:nvSpPr>
          <p:cNvPr id="6" name="Subtitle 2"/>
          <p:cNvSpPr txBox="1">
            <a:spLocks/>
          </p:cNvSpPr>
          <p:nvPr/>
        </p:nvSpPr>
        <p:spPr>
          <a:xfrm>
            <a:off x="184014" y="4681783"/>
            <a:ext cx="2970335" cy="2026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Things I can do by myself</a:t>
            </a:r>
          </a:p>
        </p:txBody>
      </p:sp>
      <p:sp>
        <p:nvSpPr>
          <p:cNvPr id="9" name="TextBox 8"/>
          <p:cNvSpPr txBox="1"/>
          <p:nvPr/>
        </p:nvSpPr>
        <p:spPr>
          <a:xfrm>
            <a:off x="3154349" y="6267025"/>
            <a:ext cx="2866094" cy="553998"/>
          </a:xfrm>
          <a:prstGeom prst="rect">
            <a:avLst/>
          </a:prstGeom>
          <a:noFill/>
        </p:spPr>
        <p:txBody>
          <a:bodyPr wrap="square" rtlCol="0">
            <a:spAutoFit/>
          </a:bodyPr>
          <a:lstStyle/>
          <a:p>
            <a:pPr algn="ctr"/>
            <a:r>
              <a:rPr lang="en-US" sz="1000" dirty="0">
                <a:solidFill>
                  <a:schemeClr val="accent1"/>
                </a:solidFill>
                <a:latin typeface="Lucida Calligraphy"/>
                <a:cs typeface="Lucida Calligraphy"/>
              </a:rPr>
              <a:t>Church Lane Nursery </a:t>
            </a:r>
          </a:p>
          <a:p>
            <a:pPr algn="ctr"/>
            <a:r>
              <a:rPr lang="en-US" sz="1000" dirty="0">
                <a:solidFill>
                  <a:schemeClr val="accent1"/>
                </a:solidFill>
                <a:latin typeface="Lucida Calligraphy"/>
                <a:cs typeface="Lucida Calligraphy"/>
              </a:rPr>
              <a:t>Working with families to give children the best start in education</a:t>
            </a:r>
          </a:p>
        </p:txBody>
      </p:sp>
      <p:sp>
        <p:nvSpPr>
          <p:cNvPr id="10" name="Subtitle 2"/>
          <p:cNvSpPr txBox="1">
            <a:spLocks/>
          </p:cNvSpPr>
          <p:nvPr/>
        </p:nvSpPr>
        <p:spPr>
          <a:xfrm>
            <a:off x="6020443" y="170979"/>
            <a:ext cx="2991645" cy="118165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Festivals I celebrate</a:t>
            </a:r>
          </a:p>
        </p:txBody>
      </p:sp>
      <p:sp>
        <p:nvSpPr>
          <p:cNvPr id="12" name="Subtitle 2"/>
          <p:cNvSpPr txBox="1">
            <a:spLocks/>
          </p:cNvSpPr>
          <p:nvPr/>
        </p:nvSpPr>
        <p:spPr>
          <a:xfrm>
            <a:off x="3221112" y="4974188"/>
            <a:ext cx="2688382" cy="12928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latin typeface="Comic Sans MS"/>
                <a:cs typeface="Comic Sans MS"/>
              </a:rPr>
              <a:t>Where I am from and languages I speak</a:t>
            </a:r>
          </a:p>
        </p:txBody>
      </p:sp>
      <p:sp>
        <p:nvSpPr>
          <p:cNvPr id="13" name="TextBox 12"/>
          <p:cNvSpPr txBox="1"/>
          <p:nvPr/>
        </p:nvSpPr>
        <p:spPr>
          <a:xfrm rot="1993773">
            <a:off x="3331110" y="3141317"/>
            <a:ext cx="2277988" cy="400110"/>
          </a:xfrm>
          <a:prstGeom prst="rect">
            <a:avLst/>
          </a:prstGeom>
          <a:noFill/>
        </p:spPr>
        <p:txBody>
          <a:bodyPr wrap="square" rtlCol="0">
            <a:spAutoFit/>
          </a:bodyPr>
          <a:lstStyle/>
          <a:p>
            <a:r>
              <a:rPr lang="en-US" sz="2000" dirty="0"/>
              <a:t>Photo here please</a:t>
            </a:r>
          </a:p>
        </p:txBody>
      </p:sp>
    </p:spTree>
    <p:extLst>
      <p:ext uri="{BB962C8B-B14F-4D97-AF65-F5344CB8AC3E}">
        <p14:creationId xmlns:p14="http://schemas.microsoft.com/office/powerpoint/2010/main" val="219353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57115" y="-1645146"/>
            <a:ext cx="6084887" cy="989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23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911186" y="-1182992"/>
            <a:ext cx="5453410" cy="906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08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769568" y="-897358"/>
            <a:ext cx="5721351" cy="890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13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78E6-76F0-A72F-2CD6-02306BF3E3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837983-A64E-2741-D141-4AFBEC1407A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43669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05275" y="-492211"/>
            <a:ext cx="6613380" cy="77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95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29123" y="-1635412"/>
            <a:ext cx="6084887" cy="989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4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911186" y="-1182992"/>
            <a:ext cx="5453410" cy="906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89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769568" y="-897358"/>
            <a:ext cx="5721351" cy="890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55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05275" y="-492211"/>
            <a:ext cx="6613380" cy="77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25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18885" y="157380"/>
            <a:ext cx="6276316" cy="677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00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321F3F-C8CA-A8D1-FA89-96A2AFD9D1AE}"/>
              </a:ext>
            </a:extLst>
          </p:cNvPr>
          <p:cNvPicPr>
            <a:picLocks noChangeAspect="1"/>
          </p:cNvPicPr>
          <p:nvPr/>
        </p:nvPicPr>
        <p:blipFill>
          <a:blip r:embed="rId3"/>
          <a:stretch>
            <a:fillRect/>
          </a:stretch>
        </p:blipFill>
        <p:spPr>
          <a:xfrm rot="16200000">
            <a:off x="1454819" y="-923400"/>
            <a:ext cx="6234361" cy="8704800"/>
          </a:xfrm>
          <a:prstGeom prst="rect">
            <a:avLst/>
          </a:prstGeom>
        </p:spPr>
      </p:pic>
    </p:spTree>
    <p:extLst>
      <p:ext uri="{BB962C8B-B14F-4D97-AF65-F5344CB8AC3E}">
        <p14:creationId xmlns:p14="http://schemas.microsoft.com/office/powerpoint/2010/main" val="176723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BDC0D-948B-9722-B9B1-B1E7EAB17DA4}"/>
              </a:ext>
            </a:extLst>
          </p:cNvPr>
          <p:cNvPicPr>
            <a:picLocks noChangeAspect="1"/>
          </p:cNvPicPr>
          <p:nvPr/>
        </p:nvPicPr>
        <p:blipFill>
          <a:blip r:embed="rId2"/>
          <a:stretch>
            <a:fillRect/>
          </a:stretch>
        </p:blipFill>
        <p:spPr>
          <a:xfrm rot="16200000">
            <a:off x="1332290" y="-923400"/>
            <a:ext cx="6479420" cy="8704800"/>
          </a:xfrm>
          <a:prstGeom prst="rect">
            <a:avLst/>
          </a:prstGeom>
        </p:spPr>
      </p:pic>
    </p:spTree>
    <p:extLst>
      <p:ext uri="{BB962C8B-B14F-4D97-AF65-F5344CB8AC3E}">
        <p14:creationId xmlns:p14="http://schemas.microsoft.com/office/powerpoint/2010/main" val="272730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CAD2-D19F-8F2D-49F7-6FEB37DFB8C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7C5396-FEE4-7228-7FD8-E1CED527A1F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F5F7600-59D1-A66D-CFAF-3E7774E84F91}"/>
              </a:ext>
            </a:extLst>
          </p:cNvPr>
          <p:cNvPicPr>
            <a:picLocks noChangeAspect="1"/>
          </p:cNvPicPr>
          <p:nvPr/>
        </p:nvPicPr>
        <p:blipFill>
          <a:blip r:embed="rId2"/>
          <a:stretch>
            <a:fillRect/>
          </a:stretch>
        </p:blipFill>
        <p:spPr>
          <a:xfrm rot="16200000">
            <a:off x="1174730" y="-62381"/>
            <a:ext cx="5099964" cy="6858000"/>
          </a:xfrm>
          <a:prstGeom prst="rect">
            <a:avLst/>
          </a:prstGeom>
        </p:spPr>
      </p:pic>
    </p:spTree>
    <p:extLst>
      <p:ext uri="{BB962C8B-B14F-4D97-AF65-F5344CB8AC3E}">
        <p14:creationId xmlns:p14="http://schemas.microsoft.com/office/powerpoint/2010/main" val="286441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41BF-D03A-0249-E6E4-F919DBAAF5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00D83BD-CBFC-6A91-821B-E3139BEB45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7963985-D9D2-2983-265B-DFADF74BA502}"/>
              </a:ext>
            </a:extLst>
          </p:cNvPr>
          <p:cNvPicPr>
            <a:picLocks noChangeAspect="1"/>
          </p:cNvPicPr>
          <p:nvPr/>
        </p:nvPicPr>
        <p:blipFill>
          <a:blip r:embed="rId2"/>
          <a:stretch>
            <a:fillRect/>
          </a:stretch>
        </p:blipFill>
        <p:spPr>
          <a:xfrm rot="16200000">
            <a:off x="1686663" y="-257176"/>
            <a:ext cx="4743082" cy="6858000"/>
          </a:xfrm>
          <a:prstGeom prst="rect">
            <a:avLst/>
          </a:prstGeom>
        </p:spPr>
      </p:pic>
    </p:spTree>
    <p:extLst>
      <p:ext uri="{BB962C8B-B14F-4D97-AF65-F5344CB8AC3E}">
        <p14:creationId xmlns:p14="http://schemas.microsoft.com/office/powerpoint/2010/main" val="77152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bodyPr>
          <a:lstStyle/>
          <a:p>
            <a:pPr algn="ctr"/>
            <a:r>
              <a:rPr lang="en-GB" b="1" dirty="0">
                <a:solidFill>
                  <a:schemeClr val="tx1"/>
                </a:solidFill>
                <a:latin typeface="Arial" panose="020B0604020202020204" pitchFamily="34" charset="0"/>
                <a:cs typeface="Arial" panose="020B0604020202020204" pitchFamily="34" charset="0"/>
              </a:rPr>
              <a:t>Welcome</a:t>
            </a:r>
          </a:p>
        </p:txBody>
      </p:sp>
      <p:sp>
        <p:nvSpPr>
          <p:cNvPr id="3" name="Content Placeholder 2"/>
          <p:cNvSpPr>
            <a:spLocks noGrp="1"/>
          </p:cNvSpPr>
          <p:nvPr>
            <p:ph idx="1"/>
          </p:nvPr>
        </p:nvSpPr>
        <p:spPr>
          <a:xfrm>
            <a:off x="457200" y="908720"/>
            <a:ext cx="6779096" cy="5112568"/>
          </a:xfrm>
        </p:spPr>
        <p:txBody>
          <a:bodyPr>
            <a:normAutofit fontScale="85000" lnSpcReduction="10000"/>
          </a:bodyPr>
          <a:lstStyle/>
          <a:p>
            <a:pPr marL="0" indent="0">
              <a:buNone/>
            </a:pPr>
            <a:r>
              <a:rPr lang="en-GB" sz="1400" dirty="0">
                <a:latin typeface="Arial" panose="020B0604020202020204" pitchFamily="34" charset="0"/>
                <a:cs typeface="Arial" panose="020B0604020202020204" pitchFamily="34" charset="0"/>
              </a:rPr>
              <a:t>Church Lane Nursery is a specially designed Early Years unit which is based on the site of Church Lane Primary School.</a:t>
            </a:r>
          </a:p>
          <a:p>
            <a:pPr marL="0" indent="0">
              <a:lnSpc>
                <a:spcPct val="150000"/>
              </a:lnSpc>
              <a:buNone/>
              <a:defRPr/>
            </a:pPr>
            <a:r>
              <a:rPr lang="en-US" sz="1400" dirty="0">
                <a:latin typeface="Arial"/>
                <a:cs typeface="Arial"/>
              </a:rPr>
              <a:t>At Church Lane Nursery we embrace the principles of the Early Years Foundation Stage and feel passionate about supporting children’s individual needs as they learn and grow with us. Learning opportunities are carefully planned around your children’s interests and needs, and a carefully tailored EYFS curriculum is in place to support your child becoming school ready. </a:t>
            </a:r>
          </a:p>
          <a:p>
            <a:pPr marL="0" indent="0">
              <a:lnSpc>
                <a:spcPct val="150000"/>
              </a:lnSpc>
              <a:buNone/>
              <a:defRPr/>
            </a:pPr>
            <a:r>
              <a:rPr lang="en-US" sz="1400" dirty="0">
                <a:latin typeface="Arial"/>
                <a:cs typeface="Arial"/>
              </a:rPr>
              <a:t>From your very first visit to Church Lane you and your child become our priority. To be able to provide the best early years experiences for your child we encourage you to take the time you need to ask questions, view our site and spend time in the room with your child, which is why we offer free customized taster sessions.</a:t>
            </a:r>
          </a:p>
          <a:p>
            <a:pPr marL="0" indent="0">
              <a:lnSpc>
                <a:spcPct val="150000"/>
              </a:lnSpc>
              <a:buNone/>
              <a:defRPr/>
            </a:pPr>
            <a:r>
              <a:rPr lang="en-US" sz="1400" dirty="0">
                <a:latin typeface="Arial"/>
                <a:cs typeface="Arial"/>
              </a:rPr>
              <a:t>Being three is so grown up and we do not underestimate the pressures these young beings may feel as they are prepared for school life. It is our mission, passion and belief that this special year should be celebrating the skills children have learned already and teaching them to use them in new ways. We can now hold paint brushes, play with shakers, build towers, make roads, dig tunnels, but now we begin to think about what, why, when and how. The children are challenged to think critically about their own play and discoveries and given the support to make decisions, and make things happen in their own way. </a:t>
            </a:r>
          </a:p>
          <a:p>
            <a:pPr marL="0" indent="0">
              <a:lnSpc>
                <a:spcPct val="150000"/>
              </a:lnSpc>
              <a:buNone/>
              <a:defRPr/>
            </a:pPr>
            <a:endParaRPr lang="en-US" sz="1400" dirty="0">
              <a:latin typeface="Arial"/>
              <a:cs typeface="Arial"/>
            </a:endParaRPr>
          </a:p>
        </p:txBody>
      </p:sp>
    </p:spTree>
    <p:extLst>
      <p:ext uri="{BB962C8B-B14F-4D97-AF65-F5344CB8AC3E}">
        <p14:creationId xmlns:p14="http://schemas.microsoft.com/office/powerpoint/2010/main" val="57213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A353-FCD9-3381-2B80-1051257A615C}"/>
              </a:ext>
            </a:extLst>
          </p:cNvPr>
          <p:cNvSpPr>
            <a:spLocks noGrp="1"/>
          </p:cNvSpPr>
          <p:nvPr>
            <p:ph type="ctrTitle"/>
          </p:nvPr>
        </p:nvSpPr>
        <p:spPr>
          <a:xfrm>
            <a:off x="0" y="101161"/>
            <a:ext cx="7772400" cy="893961"/>
          </a:xfrm>
        </p:spPr>
        <p:txBody>
          <a:bodyPr/>
          <a:lstStyle/>
          <a:p>
            <a:pPr algn="ctr"/>
            <a:r>
              <a:rPr lang="en-GB" dirty="0"/>
              <a:t>Meet the Team</a:t>
            </a:r>
          </a:p>
        </p:txBody>
      </p:sp>
      <p:pic>
        <p:nvPicPr>
          <p:cNvPr id="4" name="Picture 3">
            <a:extLst>
              <a:ext uri="{FF2B5EF4-FFF2-40B4-BE49-F238E27FC236}">
                <a16:creationId xmlns:a16="http://schemas.microsoft.com/office/drawing/2014/main" id="{575B1EFC-F525-FB74-2E36-872EBB51A12D}"/>
              </a:ext>
            </a:extLst>
          </p:cNvPr>
          <p:cNvPicPr>
            <a:picLocks noChangeAspect="1"/>
          </p:cNvPicPr>
          <p:nvPr/>
        </p:nvPicPr>
        <p:blipFill>
          <a:blip r:embed="rId2"/>
          <a:stretch>
            <a:fillRect/>
          </a:stretch>
        </p:blipFill>
        <p:spPr>
          <a:xfrm>
            <a:off x="1424623" y="1095002"/>
            <a:ext cx="2018991" cy="1973958"/>
          </a:xfrm>
          <a:prstGeom prst="rect">
            <a:avLst/>
          </a:prstGeom>
        </p:spPr>
      </p:pic>
      <p:pic>
        <p:nvPicPr>
          <p:cNvPr id="6" name="Picture 5">
            <a:extLst>
              <a:ext uri="{FF2B5EF4-FFF2-40B4-BE49-F238E27FC236}">
                <a16:creationId xmlns:a16="http://schemas.microsoft.com/office/drawing/2014/main" id="{54043F4A-B7FF-9C58-6C38-0586CCE1DA46}"/>
              </a:ext>
            </a:extLst>
          </p:cNvPr>
          <p:cNvPicPr>
            <a:picLocks noChangeAspect="1"/>
          </p:cNvPicPr>
          <p:nvPr/>
        </p:nvPicPr>
        <p:blipFill>
          <a:blip r:embed="rId3"/>
          <a:stretch>
            <a:fillRect/>
          </a:stretch>
        </p:blipFill>
        <p:spPr>
          <a:xfrm>
            <a:off x="4435518" y="1126959"/>
            <a:ext cx="2052009" cy="2014009"/>
          </a:xfrm>
          <a:prstGeom prst="rect">
            <a:avLst/>
          </a:prstGeom>
        </p:spPr>
      </p:pic>
      <p:sp>
        <p:nvSpPr>
          <p:cNvPr id="12" name="TextBox 11">
            <a:extLst>
              <a:ext uri="{FF2B5EF4-FFF2-40B4-BE49-F238E27FC236}">
                <a16:creationId xmlns:a16="http://schemas.microsoft.com/office/drawing/2014/main" id="{1817B941-3C66-CB57-FEAF-BB9B070EE4D9}"/>
              </a:ext>
            </a:extLst>
          </p:cNvPr>
          <p:cNvSpPr txBox="1"/>
          <p:nvPr/>
        </p:nvSpPr>
        <p:spPr>
          <a:xfrm>
            <a:off x="1475656" y="2852936"/>
            <a:ext cx="2232248" cy="576064"/>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4FE2941C-8EB3-E06B-B2C3-39F25D9FBFFE}"/>
              </a:ext>
            </a:extLst>
          </p:cNvPr>
          <p:cNvSpPr txBox="1"/>
          <p:nvPr/>
        </p:nvSpPr>
        <p:spPr>
          <a:xfrm>
            <a:off x="4424665" y="2900831"/>
            <a:ext cx="2232248" cy="576064"/>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B85548FB-74CA-4F9B-86BA-C87C147B9774}"/>
              </a:ext>
            </a:extLst>
          </p:cNvPr>
          <p:cNvSpPr txBox="1"/>
          <p:nvPr/>
        </p:nvSpPr>
        <p:spPr>
          <a:xfrm>
            <a:off x="1350190" y="3332633"/>
            <a:ext cx="2357714" cy="3289298"/>
          </a:xfrm>
          <a:prstGeom prst="rect">
            <a:avLst/>
          </a:prstGeom>
          <a:noFill/>
        </p:spPr>
        <p:txBody>
          <a:bodyPr wrap="square" rtlCol="0">
            <a:spAutoFit/>
          </a:bodyPr>
          <a:lstStyle/>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i="1" u="sng" kern="100" dirty="0">
                <a:effectLst/>
                <a:latin typeface="Calibri" panose="020F0502020204030204" pitchFamily="34" charset="0"/>
                <a:ea typeface="Calibri" panose="020F0502020204030204" pitchFamily="34" charset="0"/>
                <a:cs typeface="Times New Roman" panose="02020603050405020304" pitchFamily="18" charset="0"/>
              </a:rPr>
              <a:t>Kelly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  Reception Teacher and EYFS Lead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have worked at Church Lane for 12 years and I am a qualified teacher and specialise in Early Years. Alongside teaching I also work with the Department for Education and our local teaching hub to strengthen early years practice across Lincolnshire. In my spare time I enjoy spending time with my two boys and visiting new places.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There is no other place I would rather work than in the Early Years sector. I love how the children make me laugh and no day is the same! </a:t>
            </a:r>
            <a:endParaRPr lang="en-GB" sz="1100" dirty="0"/>
          </a:p>
        </p:txBody>
      </p:sp>
      <p:sp>
        <p:nvSpPr>
          <p:cNvPr id="15" name="TextBox 14">
            <a:extLst>
              <a:ext uri="{FF2B5EF4-FFF2-40B4-BE49-F238E27FC236}">
                <a16:creationId xmlns:a16="http://schemas.microsoft.com/office/drawing/2014/main" id="{5B44F0CD-06A4-F663-1D68-815F57DB8718}"/>
              </a:ext>
            </a:extLst>
          </p:cNvPr>
          <p:cNvSpPr txBox="1"/>
          <p:nvPr/>
        </p:nvSpPr>
        <p:spPr>
          <a:xfrm>
            <a:off x="4242984" y="3188863"/>
            <a:ext cx="2595607" cy="3404522"/>
          </a:xfrm>
          <a:prstGeom prst="rect">
            <a:avLst/>
          </a:prstGeom>
          <a:noFill/>
        </p:spPr>
        <p:txBody>
          <a:bodyPr wrap="square" rtlCol="0">
            <a:spAutoFit/>
          </a:bodyPr>
          <a:lstStyle/>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i="1" u="sng" kern="100" dirty="0">
                <a:effectLst/>
                <a:latin typeface="Calibri" panose="020F0502020204030204" pitchFamily="34" charset="0"/>
                <a:ea typeface="Calibri" panose="020F0502020204030204" pitchFamily="34" charset="0"/>
                <a:cs typeface="Times New Roman" panose="02020603050405020304" pitchFamily="18" charset="0"/>
              </a:rPr>
              <a:t>Tash</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Nursery Deputy Manager</a:t>
            </a: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have worked at Church Lane Nursery since 2017, although I have worked with children for 9 years. and am Level 3 qualified in Children and Young people’s workforce. In my spare time I enjoy spending time with my family and going on long walks.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The early years is by far my favourite age group. I enjoy seeing the awe and wonder in the children’s faces as they learn something new, test their abilities and further their education. I find no greater pleasure then preparing these little people for the big world which is school. </a:t>
            </a:r>
            <a:endParaRPr lang="en-GB" sz="1100" dirty="0"/>
          </a:p>
        </p:txBody>
      </p:sp>
    </p:spTree>
    <p:extLst>
      <p:ext uri="{BB962C8B-B14F-4D97-AF65-F5344CB8AC3E}">
        <p14:creationId xmlns:p14="http://schemas.microsoft.com/office/powerpoint/2010/main" val="204597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CE5E-E50E-284B-9B95-6D297ED76036}"/>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C71783CE-DCEF-28E1-F2FD-DE2E62CB1C94}"/>
              </a:ext>
            </a:extLst>
          </p:cNvPr>
          <p:cNvPicPr>
            <a:picLocks noChangeAspect="1"/>
          </p:cNvPicPr>
          <p:nvPr/>
        </p:nvPicPr>
        <p:blipFill>
          <a:blip r:embed="rId2"/>
          <a:stretch>
            <a:fillRect/>
          </a:stretch>
        </p:blipFill>
        <p:spPr>
          <a:xfrm>
            <a:off x="5292080" y="671228"/>
            <a:ext cx="1936772" cy="1936772"/>
          </a:xfrm>
          <a:prstGeom prst="rect">
            <a:avLst/>
          </a:prstGeom>
        </p:spPr>
      </p:pic>
      <p:sp>
        <p:nvSpPr>
          <p:cNvPr id="6" name="TextBox 5">
            <a:extLst>
              <a:ext uri="{FF2B5EF4-FFF2-40B4-BE49-F238E27FC236}">
                <a16:creationId xmlns:a16="http://schemas.microsoft.com/office/drawing/2014/main" id="{A51547DF-99CD-4026-9516-420D456AA552}"/>
              </a:ext>
            </a:extLst>
          </p:cNvPr>
          <p:cNvSpPr txBox="1"/>
          <p:nvPr/>
        </p:nvSpPr>
        <p:spPr>
          <a:xfrm>
            <a:off x="5292080" y="2892639"/>
            <a:ext cx="1769658" cy="3404522"/>
          </a:xfrm>
          <a:prstGeom prst="rect">
            <a:avLst/>
          </a:prstGeom>
          <a:noFill/>
        </p:spPr>
        <p:txBody>
          <a:bodyPr wrap="square" rtlCol="0">
            <a:spAutoFit/>
          </a:bodyPr>
          <a:lstStyle/>
          <a:p>
            <a:pPr algn="ct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i="1" u="sng" kern="100" dirty="0">
                <a:effectLst/>
                <a:latin typeface="Calibri" panose="020F0502020204030204" pitchFamily="34" charset="0"/>
                <a:ea typeface="Calibri" panose="020F0502020204030204" pitchFamily="34" charset="0"/>
                <a:cs typeface="Times New Roman" panose="02020603050405020304" pitchFamily="18" charset="0"/>
              </a:rPr>
              <a:t>Jo</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                                          Nursery Practitioner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have worked at Church Lane since August 2014 and am Level 3 qualified in Child’s care, Learning and Development. In my spare time I like walking my dog and spending time with my family.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enjoy working in Early Years and helping the children grow in their abilities to start their journey into school life.</a:t>
            </a:r>
            <a:endParaRPr lang="en-GB" sz="1100" dirty="0"/>
          </a:p>
        </p:txBody>
      </p:sp>
      <p:sp>
        <p:nvSpPr>
          <p:cNvPr id="8" name="TextBox 7">
            <a:extLst>
              <a:ext uri="{FF2B5EF4-FFF2-40B4-BE49-F238E27FC236}">
                <a16:creationId xmlns:a16="http://schemas.microsoft.com/office/drawing/2014/main" id="{98806AAE-F59B-6FA4-1767-8FD1575CF11F}"/>
              </a:ext>
            </a:extLst>
          </p:cNvPr>
          <p:cNvSpPr txBox="1"/>
          <p:nvPr/>
        </p:nvSpPr>
        <p:spPr>
          <a:xfrm>
            <a:off x="2807804" y="2996952"/>
            <a:ext cx="2088232" cy="3398751"/>
          </a:xfrm>
          <a:prstGeom prst="rect">
            <a:avLst/>
          </a:prstGeom>
          <a:noFill/>
        </p:spPr>
        <p:txBody>
          <a:bodyPr wrap="square" rtlCol="0">
            <a:spAutoFit/>
          </a:bodyPr>
          <a:lstStyle/>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i="1" u="sng" kern="100" dirty="0">
                <a:effectLst/>
                <a:latin typeface="Calibri" panose="020F0502020204030204" pitchFamily="34" charset="0"/>
                <a:ea typeface="Calibri" panose="020F0502020204030204" pitchFamily="34" charset="0"/>
                <a:cs typeface="Times New Roman" panose="02020603050405020304" pitchFamily="18" charset="0"/>
              </a:rPr>
              <a:t>Ellie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                                               Nursery Practitioner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have worked at Church Lane for 10 years and am Level 3 qualified in Children and Young people’s workforce. In my spare time I really enjoy visiting and spending time with my family and crafting things.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love working in early years as there is no better feeling then putting smiles on the children’s faces and seeing them learn, grow and develop before starting their journey to school</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pic>
        <p:nvPicPr>
          <p:cNvPr id="9" name="Picture 8">
            <a:extLst>
              <a:ext uri="{FF2B5EF4-FFF2-40B4-BE49-F238E27FC236}">
                <a16:creationId xmlns:a16="http://schemas.microsoft.com/office/drawing/2014/main" id="{62FA4AC1-9F95-BEF6-96E8-F36DF57624FB}"/>
              </a:ext>
            </a:extLst>
          </p:cNvPr>
          <p:cNvPicPr>
            <a:picLocks noChangeAspect="1"/>
          </p:cNvPicPr>
          <p:nvPr/>
        </p:nvPicPr>
        <p:blipFill>
          <a:blip r:embed="rId3"/>
          <a:stretch>
            <a:fillRect/>
          </a:stretch>
        </p:blipFill>
        <p:spPr>
          <a:xfrm>
            <a:off x="3013422" y="511087"/>
            <a:ext cx="1510066" cy="2300380"/>
          </a:xfrm>
          <a:prstGeom prst="rect">
            <a:avLst/>
          </a:prstGeom>
        </p:spPr>
      </p:pic>
      <p:sp>
        <p:nvSpPr>
          <p:cNvPr id="10" name="Content Placeholder 9">
            <a:extLst>
              <a:ext uri="{FF2B5EF4-FFF2-40B4-BE49-F238E27FC236}">
                <a16:creationId xmlns:a16="http://schemas.microsoft.com/office/drawing/2014/main" id="{4ED1F1E6-DFCC-4638-1566-E0E7BB4F2727}"/>
              </a:ext>
            </a:extLst>
          </p:cNvPr>
          <p:cNvSpPr>
            <a:spLocks noGrp="1"/>
          </p:cNvSpPr>
          <p:nvPr>
            <p:ph idx="1"/>
          </p:nvPr>
        </p:nvSpPr>
        <p:spPr>
          <a:xfrm flipH="1">
            <a:off x="6957312" y="3573016"/>
            <a:ext cx="104425" cy="2468347"/>
          </a:xfrm>
        </p:spPr>
        <p:txBody>
          <a:bodyPr/>
          <a:lstStyle/>
          <a:p>
            <a:endParaRPr lang="en-GB" dirty="0"/>
          </a:p>
        </p:txBody>
      </p:sp>
      <p:pic>
        <p:nvPicPr>
          <p:cNvPr id="11" name="Picture 10">
            <a:extLst>
              <a:ext uri="{FF2B5EF4-FFF2-40B4-BE49-F238E27FC236}">
                <a16:creationId xmlns:a16="http://schemas.microsoft.com/office/drawing/2014/main" id="{10E4D1C1-D206-A8EC-408A-5660B3A2B492}"/>
              </a:ext>
            </a:extLst>
          </p:cNvPr>
          <p:cNvPicPr>
            <a:picLocks noChangeAspect="1"/>
          </p:cNvPicPr>
          <p:nvPr/>
        </p:nvPicPr>
        <p:blipFill>
          <a:blip r:embed="rId4"/>
          <a:stretch>
            <a:fillRect/>
          </a:stretch>
        </p:blipFill>
        <p:spPr>
          <a:xfrm>
            <a:off x="746530" y="693337"/>
            <a:ext cx="1811492" cy="1838300"/>
          </a:xfrm>
          <a:prstGeom prst="rect">
            <a:avLst/>
          </a:prstGeom>
        </p:spPr>
      </p:pic>
      <p:sp>
        <p:nvSpPr>
          <p:cNvPr id="13" name="TextBox 12">
            <a:extLst>
              <a:ext uri="{FF2B5EF4-FFF2-40B4-BE49-F238E27FC236}">
                <a16:creationId xmlns:a16="http://schemas.microsoft.com/office/drawing/2014/main" id="{320A60E5-E3D9-446A-CB6F-E28B7E11C354}"/>
              </a:ext>
            </a:extLst>
          </p:cNvPr>
          <p:cNvSpPr txBox="1"/>
          <p:nvPr/>
        </p:nvSpPr>
        <p:spPr>
          <a:xfrm>
            <a:off x="819661" y="2132856"/>
            <a:ext cx="1665230" cy="3540072"/>
          </a:xfrm>
          <a:prstGeom prst="rect">
            <a:avLst/>
          </a:prstGeom>
          <a:noFill/>
        </p:spPr>
        <p:txBody>
          <a:bodyPr wrap="square">
            <a:spAutoFit/>
          </a:bodyPr>
          <a:lstStyle/>
          <a:p>
            <a:pPr algn="ctr">
              <a:lnSpc>
                <a:spcPct val="107000"/>
              </a:lnSpc>
              <a:spcAft>
                <a:spcPts val="800"/>
              </a:spcAft>
            </a:pPr>
            <a:endParaRPr lang="en-GB" sz="32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i="1" u="sng" kern="100" dirty="0">
                <a:effectLst/>
                <a:latin typeface="Calibri" panose="020F0502020204030204" pitchFamily="34" charset="0"/>
                <a:ea typeface="Calibri" panose="020F0502020204030204" pitchFamily="34" charset="0"/>
                <a:cs typeface="Times New Roman" panose="02020603050405020304" pitchFamily="18" charset="0"/>
              </a:rPr>
              <a:t>Elise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am a Level 2 apprentice that started in Nursery in February 2023</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In my spare time I love taking my dog for a walk and spending time with my friends and family.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kern="100" dirty="0">
                <a:effectLst/>
                <a:latin typeface="Calibri" panose="020F0502020204030204" pitchFamily="34" charset="0"/>
                <a:ea typeface="Calibri" panose="020F0502020204030204" pitchFamily="34" charset="0"/>
                <a:cs typeface="Times New Roman" panose="02020603050405020304" pitchFamily="18" charset="0"/>
              </a:rPr>
              <a:t>I really enjoy working with the children and seeing their learning progress.</a:t>
            </a:r>
            <a:endParaRPr lang="en-GB" sz="1100" dirty="0"/>
          </a:p>
        </p:txBody>
      </p:sp>
    </p:spTree>
    <p:extLst>
      <p:ext uri="{BB962C8B-B14F-4D97-AF65-F5344CB8AC3E}">
        <p14:creationId xmlns:p14="http://schemas.microsoft.com/office/powerpoint/2010/main" val="400333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3B3B-1955-17D0-8730-AF1A94517ABC}"/>
              </a:ext>
            </a:extLst>
          </p:cNvPr>
          <p:cNvSpPr>
            <a:spLocks noGrp="1"/>
          </p:cNvSpPr>
          <p:nvPr>
            <p:ph type="title"/>
          </p:nvPr>
        </p:nvSpPr>
        <p:spPr>
          <a:xfrm>
            <a:off x="5652120" y="3429000"/>
            <a:ext cx="6347713" cy="1320800"/>
          </a:xfrm>
        </p:spPr>
        <p:txBody>
          <a:bodyPr/>
          <a:lstStyle/>
          <a:p>
            <a:r>
              <a:rPr lang="en-GB" dirty="0"/>
              <a:t>Our Setting</a:t>
            </a:r>
          </a:p>
        </p:txBody>
      </p:sp>
      <p:pic>
        <p:nvPicPr>
          <p:cNvPr id="5" name="Content Placeholder 4">
            <a:extLst>
              <a:ext uri="{FF2B5EF4-FFF2-40B4-BE49-F238E27FC236}">
                <a16:creationId xmlns:a16="http://schemas.microsoft.com/office/drawing/2014/main" id="{FE64FD4F-BFC6-9296-ABEF-47AD95AD691B}"/>
              </a:ext>
            </a:extLst>
          </p:cNvPr>
          <p:cNvPicPr>
            <a:picLocks noGrp="1" noChangeAspect="1"/>
          </p:cNvPicPr>
          <p:nvPr>
            <p:ph idx="1"/>
          </p:nvPr>
        </p:nvPicPr>
        <p:blipFill>
          <a:blip r:embed="rId2"/>
          <a:stretch>
            <a:fillRect/>
          </a:stretch>
        </p:blipFill>
        <p:spPr>
          <a:xfrm>
            <a:off x="480472" y="-459432"/>
            <a:ext cx="5145747" cy="7490485"/>
          </a:xfrm>
        </p:spPr>
      </p:pic>
    </p:spTree>
    <p:extLst>
      <p:ext uri="{BB962C8B-B14F-4D97-AF65-F5344CB8AC3E}">
        <p14:creationId xmlns:p14="http://schemas.microsoft.com/office/powerpoint/2010/main" val="373909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endParaRPr lang="en-GB" dirty="0">
              <a:solidFill>
                <a:srgbClr val="FFFFFF"/>
              </a:solidFill>
            </a:endParaRPr>
          </a:p>
        </p:txBody>
      </p:sp>
      <p:sp>
        <p:nvSpPr>
          <p:cNvPr id="3" name="Content Placeholder 2"/>
          <p:cNvSpPr>
            <a:spLocks noGrp="1"/>
          </p:cNvSpPr>
          <p:nvPr>
            <p:ph idx="1"/>
          </p:nvPr>
        </p:nvSpPr>
        <p:spPr>
          <a:xfrm>
            <a:off x="508000" y="548681"/>
            <a:ext cx="7376368" cy="5492682"/>
          </a:xfrm>
        </p:spPr>
        <p:txBody>
          <a:bodyPr>
            <a:normAutofit/>
          </a:bodyPr>
          <a:lstStyle/>
          <a:p>
            <a:pPr marL="0" indent="0">
              <a:lnSpc>
                <a:spcPct val="90000"/>
              </a:lnSpc>
              <a:buNone/>
              <a:defRPr/>
            </a:pPr>
            <a:r>
              <a:rPr lang="en-US" sz="1400" u="sng" dirty="0">
                <a:solidFill>
                  <a:srgbClr val="FFFFFF"/>
                </a:solidFill>
                <a:latin typeface="Arial" panose="020B0604020202020204" pitchFamily="34" charset="0"/>
                <a:cs typeface="Arial" panose="020B0604020202020204" pitchFamily="34" charset="0"/>
              </a:rPr>
              <a:t>Opening Times</a:t>
            </a:r>
          </a:p>
          <a:p>
            <a:pPr marL="0" indent="0">
              <a:lnSpc>
                <a:spcPct val="90000"/>
              </a:lnSpc>
              <a:buNone/>
              <a:defRPr/>
            </a:pPr>
            <a:r>
              <a:rPr lang="en-US" sz="1400" dirty="0">
                <a:solidFill>
                  <a:srgbClr val="FFFFFF"/>
                </a:solidFill>
                <a:latin typeface="Arial" panose="020B0604020202020204" pitchFamily="34" charset="0"/>
                <a:cs typeface="Arial" panose="020B0604020202020204" pitchFamily="34" charset="0"/>
              </a:rPr>
              <a:t>We are open Monday to Friday, 8am until 5.45pm term time only</a:t>
            </a:r>
          </a:p>
          <a:p>
            <a:pPr marL="0" indent="0">
              <a:lnSpc>
                <a:spcPct val="90000"/>
              </a:lnSpc>
              <a:buNone/>
              <a:defRPr/>
            </a:pPr>
            <a:endParaRPr lang="en-US" sz="1400" u="sng" dirty="0">
              <a:solidFill>
                <a:srgbClr val="FFFFFF"/>
              </a:solidFill>
              <a:latin typeface="Arial" panose="020B0604020202020204" pitchFamily="34" charset="0"/>
              <a:cs typeface="Arial" panose="020B0604020202020204" pitchFamily="34" charset="0"/>
            </a:endParaRPr>
          </a:p>
          <a:p>
            <a:pPr marL="0" indent="0">
              <a:lnSpc>
                <a:spcPct val="90000"/>
              </a:lnSpc>
              <a:buNone/>
              <a:defRPr/>
            </a:pPr>
            <a:r>
              <a:rPr lang="en-US" sz="1400" u="sng" dirty="0">
                <a:solidFill>
                  <a:srgbClr val="FFFFFF"/>
                </a:solidFill>
                <a:latin typeface="Arial" panose="020B0604020202020204" pitchFamily="34" charset="0"/>
                <a:cs typeface="Arial" panose="020B0604020202020204" pitchFamily="34" charset="0"/>
              </a:rPr>
              <a:t>Meals</a:t>
            </a:r>
          </a:p>
          <a:p>
            <a:pPr marL="0" indent="0">
              <a:lnSpc>
                <a:spcPct val="90000"/>
              </a:lnSpc>
              <a:buNone/>
              <a:defRPr/>
            </a:pPr>
            <a:r>
              <a:rPr lang="en-US" sz="1400" dirty="0">
                <a:solidFill>
                  <a:srgbClr val="FFFFFF"/>
                </a:solidFill>
                <a:latin typeface="Arial" panose="020B0604020202020204" pitchFamily="34" charset="0"/>
                <a:cs typeface="Arial" panose="020B0604020202020204" pitchFamily="34" charset="0"/>
              </a:rPr>
              <a:t>Lunch time meals are provided by a local catering company. Meals are freshly made and delivered each day.</a:t>
            </a:r>
          </a:p>
          <a:p>
            <a:pPr marL="0" indent="0">
              <a:lnSpc>
                <a:spcPct val="90000"/>
              </a:lnSpc>
              <a:buNone/>
              <a:defRPr/>
            </a:pPr>
            <a:r>
              <a:rPr lang="en-US" sz="1400" dirty="0">
                <a:solidFill>
                  <a:srgbClr val="FFFFFF"/>
                </a:solidFill>
                <a:latin typeface="Arial" panose="020B0604020202020204" pitchFamily="34" charset="0"/>
                <a:cs typeface="Arial" panose="020B0604020202020204" pitchFamily="34" charset="0"/>
              </a:rPr>
              <a:t>All snacks and evening meals are prepared on site. Fruit and milk is provided free of charge for morning snack.</a:t>
            </a:r>
          </a:p>
          <a:p>
            <a:pPr marL="0" indent="0">
              <a:lnSpc>
                <a:spcPct val="90000"/>
              </a:lnSpc>
              <a:buNone/>
              <a:defRPr/>
            </a:pPr>
            <a:r>
              <a:rPr lang="en-US" sz="1400" dirty="0">
                <a:solidFill>
                  <a:srgbClr val="FFFFFF"/>
                </a:solidFill>
                <a:latin typeface="Arial" panose="020B0604020202020204" pitchFamily="34" charset="0"/>
                <a:cs typeface="Arial" panose="020B0604020202020204" pitchFamily="34" charset="0"/>
              </a:rPr>
              <a:t> You may provide a healthy packed lunch if you prefer. </a:t>
            </a:r>
          </a:p>
          <a:p>
            <a:pPr marL="0" indent="0">
              <a:lnSpc>
                <a:spcPct val="90000"/>
              </a:lnSpc>
              <a:buNone/>
              <a:defRPr/>
            </a:pPr>
            <a:endParaRPr lang="en-US" sz="1400" dirty="0">
              <a:solidFill>
                <a:srgbClr val="FFFFFF"/>
              </a:solidFill>
              <a:latin typeface="Arial" panose="020B0604020202020204" pitchFamily="34" charset="0"/>
              <a:cs typeface="Arial" panose="020B0604020202020204" pitchFamily="34" charset="0"/>
            </a:endParaRPr>
          </a:p>
          <a:p>
            <a:pPr marL="0" indent="0">
              <a:lnSpc>
                <a:spcPct val="90000"/>
              </a:lnSpc>
              <a:buNone/>
              <a:defRPr/>
            </a:pPr>
            <a:r>
              <a:rPr lang="en-US" sz="1400" u="sng" dirty="0">
                <a:solidFill>
                  <a:srgbClr val="FFFFFF"/>
                </a:solidFill>
                <a:latin typeface="Arial" panose="020B0604020202020204" pitchFamily="34" charset="0"/>
                <a:cs typeface="Arial" panose="020B0604020202020204" pitchFamily="34" charset="0"/>
              </a:rPr>
              <a:t>Early Years Entitlement</a:t>
            </a:r>
          </a:p>
          <a:p>
            <a:pPr marL="0" indent="0">
              <a:lnSpc>
                <a:spcPct val="90000"/>
              </a:lnSpc>
              <a:buNone/>
              <a:defRPr/>
            </a:pPr>
            <a:r>
              <a:rPr lang="en-US" sz="1400" dirty="0">
                <a:solidFill>
                  <a:srgbClr val="FFFFFF"/>
                </a:solidFill>
                <a:latin typeface="Arial" panose="020B0604020202020204" pitchFamily="34" charset="0"/>
                <a:cs typeface="Arial" panose="020B0604020202020204" pitchFamily="34" charset="0"/>
              </a:rPr>
              <a:t>Church Lane Nursery supports the delivery of free early years education for 3 year olds. Every 3 year old is eligible for 15 hours per week (term time only) beginning the term after their 3</a:t>
            </a:r>
            <a:r>
              <a:rPr lang="en-US" sz="1400" baseline="30000" dirty="0">
                <a:solidFill>
                  <a:srgbClr val="FFFFFF"/>
                </a:solidFill>
                <a:latin typeface="Arial" panose="020B0604020202020204" pitchFamily="34" charset="0"/>
                <a:cs typeface="Arial" panose="020B0604020202020204" pitchFamily="34" charset="0"/>
              </a:rPr>
              <a:t>rd</a:t>
            </a:r>
            <a:r>
              <a:rPr lang="en-US" sz="1400" dirty="0">
                <a:solidFill>
                  <a:srgbClr val="FFFFFF"/>
                </a:solidFill>
                <a:latin typeface="Arial" panose="020B0604020202020204" pitchFamily="34" charset="0"/>
                <a:cs typeface="Arial" panose="020B0604020202020204" pitchFamily="34" charset="0"/>
              </a:rPr>
              <a:t> birthday (</a:t>
            </a:r>
            <a:r>
              <a:rPr lang="en-US" sz="1400" dirty="0" err="1">
                <a:solidFill>
                  <a:srgbClr val="FFFFFF"/>
                </a:solidFill>
                <a:latin typeface="Arial" panose="020B0604020202020204" pitchFamily="34" charset="0"/>
                <a:cs typeface="Arial" panose="020B0604020202020204" pitchFamily="34" charset="0"/>
              </a:rPr>
              <a:t>e.g</a:t>
            </a:r>
            <a:r>
              <a:rPr lang="en-US" sz="1400" dirty="0">
                <a:solidFill>
                  <a:srgbClr val="FFFFFF"/>
                </a:solidFill>
                <a:latin typeface="Arial" panose="020B0604020202020204" pitchFamily="34" charset="0"/>
                <a:cs typeface="Arial" panose="020B0604020202020204" pitchFamily="34" charset="0"/>
              </a:rPr>
              <a:t> date of birth 13/5/11 entitlement begins 1/9/14).</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The extended 15 hours funding  is based on eligibility criteria. For further information please visit </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www.gov.uk/help-with-childcare-costs/free-childcare-and-education-for-2-to-4-year-olds</a:t>
            </a:r>
          </a:p>
        </p:txBody>
      </p:sp>
    </p:spTree>
    <p:extLst>
      <p:ext uri="{BB962C8B-B14F-4D97-AF65-F5344CB8AC3E}">
        <p14:creationId xmlns:p14="http://schemas.microsoft.com/office/powerpoint/2010/main" val="61689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457200" y="1140639"/>
            <a:ext cx="5511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1200" dirty="0">
              <a:latin typeface="Calibri" pitchFamily="34" charset="0"/>
            </a:endParaRPr>
          </a:p>
        </p:txBody>
      </p:sp>
      <p:sp>
        <p:nvSpPr>
          <p:cNvPr id="2" name="Content Placeholder 1">
            <a:extLst>
              <a:ext uri="{FF2B5EF4-FFF2-40B4-BE49-F238E27FC236}">
                <a16:creationId xmlns:a16="http://schemas.microsoft.com/office/drawing/2014/main" id="{43EA5BC2-7E12-CF89-0F7F-377F334166B9}"/>
              </a:ext>
            </a:extLst>
          </p:cNvPr>
          <p:cNvSpPr>
            <a:spLocks noGrp="1"/>
          </p:cNvSpPr>
          <p:nvPr>
            <p:ph idx="1"/>
          </p:nvPr>
        </p:nvSpPr>
        <p:spPr>
          <a:xfrm>
            <a:off x="827584" y="2008355"/>
            <a:ext cx="4114800" cy="4525963"/>
          </a:xfrm>
        </p:spPr>
        <p:txBody>
          <a:bodyPr>
            <a:normAutofit/>
          </a:bodyPr>
          <a:lstStyle/>
          <a:p>
            <a:pPr marL="0" indent="0">
              <a:buNone/>
            </a:pPr>
            <a:r>
              <a:rPr lang="en-GB" sz="1050" b="1">
                <a:solidFill>
                  <a:srgbClr val="7030A0"/>
                </a:solidFill>
              </a:rPr>
              <a:t>The characteristics of effective teaching and learning In planning and guiding what children learn, practitioners must reflect on the different rates at which children are developing and adjust their practice appropriately. Three characteristics of effective teaching and learning are: </a:t>
            </a:r>
          </a:p>
          <a:p>
            <a:pPr marL="0" indent="0">
              <a:buNone/>
            </a:pPr>
            <a:r>
              <a:rPr lang="en-GB" sz="1050" b="1">
                <a:solidFill>
                  <a:srgbClr val="7030A0"/>
                </a:solidFill>
              </a:rPr>
              <a:t>• playing and exploring – children investigate and experience things, and ‘have a go’ </a:t>
            </a:r>
          </a:p>
          <a:p>
            <a:pPr marL="0" indent="0">
              <a:buNone/>
            </a:pPr>
            <a:r>
              <a:rPr lang="en-GB" sz="1050" b="1">
                <a:solidFill>
                  <a:srgbClr val="7030A0"/>
                </a:solidFill>
              </a:rPr>
              <a:t>• active learning – children concentrate and keep on trying if they encounter difficulties, and enjoy achievements </a:t>
            </a:r>
          </a:p>
          <a:p>
            <a:pPr marL="0" indent="0">
              <a:buNone/>
            </a:pPr>
            <a:r>
              <a:rPr lang="en-GB" sz="1050" b="1">
                <a:solidFill>
                  <a:srgbClr val="7030A0"/>
                </a:solidFill>
              </a:rPr>
              <a:t>• creating and thinking critically – children have and develop their own ideas, make links between ideas, and develop strategies for doing things Statutory framework for the EYFS Development Matters Non-statutory curriculum guidance for the early years foundation stage </a:t>
            </a:r>
            <a:endParaRPr lang="en-GB" sz="1050" b="1" dirty="0">
              <a:solidFill>
                <a:srgbClr val="7030A0"/>
              </a:solidFill>
            </a:endParaRPr>
          </a:p>
        </p:txBody>
      </p:sp>
      <p:sp>
        <p:nvSpPr>
          <p:cNvPr id="7" name="Rectangle 6"/>
          <p:cNvSpPr/>
          <p:nvPr/>
        </p:nvSpPr>
        <p:spPr>
          <a:xfrm>
            <a:off x="179512" y="4941168"/>
            <a:ext cx="5904656" cy="1384995"/>
          </a:xfrm>
          <a:prstGeom prst="rect">
            <a:avLst/>
          </a:prstGeom>
        </p:spPr>
        <p:txBody>
          <a:bodyPr wrap="square">
            <a:spAutoFit/>
          </a:bodyPr>
          <a:lstStyle/>
          <a:p>
            <a:r>
              <a:rPr lang="en-GB" altLang="en-US" sz="1200">
                <a:latin typeface="Calibri" pitchFamily="34" charset="0"/>
              </a:rPr>
              <a:t>To embrace the early learning of all children, activities are planned around their interests and needs as well as in line with our tailored curriculum. The EYFS guides us as we ensure children are achieving to their full potential, practitioners apply this knowledge to the marvellous mud pies and natural collages the children make in the garden, and to the marks they make in the cornflour as they begin to make letters to represent their name. Children flourish when given the opportunity to ‘do’, to create, to imagine and to play.. We believe in following their lead…</a:t>
            </a:r>
            <a:endParaRPr lang="en-GB" altLang="en-US" sz="1200" dirty="0">
              <a:latin typeface="Calibri" pitchFamily="34" charset="0"/>
            </a:endParaRPr>
          </a:p>
        </p:txBody>
      </p:sp>
      <p:sp>
        <p:nvSpPr>
          <p:cNvPr id="9" name="Rectangle 8"/>
          <p:cNvSpPr/>
          <p:nvPr/>
        </p:nvSpPr>
        <p:spPr>
          <a:xfrm>
            <a:off x="359532" y="384537"/>
            <a:ext cx="5544616" cy="1200329"/>
          </a:xfrm>
          <a:prstGeom prst="rect">
            <a:avLst/>
          </a:prstGeom>
        </p:spPr>
        <p:txBody>
          <a:bodyPr wrap="square">
            <a:spAutoFit/>
          </a:bodyPr>
          <a:lstStyle/>
          <a:p>
            <a:r>
              <a:rPr lang="en-GB" altLang="en-US" sz="1200">
                <a:latin typeface="Calibri" pitchFamily="34" charset="0"/>
              </a:rPr>
              <a:t>The Early Years Foundation Stage (EYFS) is the curriculum guidance followed to ensure the children are supported in all areas of their learning and development. This ensures that our highly skilled practitioners are supporting children as they progress through the different stages of early learning, from being able to grasp a toy out of a basket to making intricate marks as they prepare for school life. We celebrate and share this journey with you through a learning journal. </a:t>
            </a:r>
            <a:endParaRPr lang="en-GB" altLang="en-US" sz="1200" dirty="0">
              <a:latin typeface="Calibri" pitchFamily="34" charset="0"/>
            </a:endParaRPr>
          </a:p>
        </p:txBody>
      </p:sp>
      <p:pic>
        <p:nvPicPr>
          <p:cNvPr id="1026" name="Picture 2" descr="Image result for development matters logo">
            <a:extLst>
              <a:ext uri="{FF2B5EF4-FFF2-40B4-BE49-F238E27FC236}">
                <a16:creationId xmlns:a16="http://schemas.microsoft.com/office/drawing/2014/main" id="{104920F4-6F55-859D-B02D-5AA2A41B4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384" y="1983434"/>
            <a:ext cx="3552428" cy="253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7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95" y="156237"/>
            <a:ext cx="6347713" cy="1320800"/>
          </a:xfrm>
        </p:spPr>
        <p:txBody>
          <a:bodyPr/>
          <a:lstStyle/>
          <a:p>
            <a:pPr algn="ctr"/>
            <a:r>
              <a:rPr lang="en-US" dirty="0">
                <a:ln>
                  <a:solidFill>
                    <a:srgbClr val="D99694"/>
                  </a:solidFill>
                </a:ln>
                <a:latin typeface="CCW Cursive Outline 24"/>
                <a:cs typeface="CCW Cursive Outline 24"/>
              </a:rPr>
              <a:t>Natural Explorers</a:t>
            </a:r>
            <a:endParaRPr lang="en-GB" dirty="0"/>
          </a:p>
        </p:txBody>
      </p:sp>
      <p:sp>
        <p:nvSpPr>
          <p:cNvPr id="3" name="Content Placeholder 2"/>
          <p:cNvSpPr>
            <a:spLocks noGrp="1"/>
          </p:cNvSpPr>
          <p:nvPr>
            <p:ph idx="1"/>
          </p:nvPr>
        </p:nvSpPr>
        <p:spPr>
          <a:xfrm>
            <a:off x="587894" y="1297907"/>
            <a:ext cx="6347714" cy="3880773"/>
          </a:xfrm>
        </p:spPr>
        <p:txBody>
          <a:bodyPr>
            <a:normAutofit/>
          </a:bodyPr>
          <a:lstStyle/>
          <a:p>
            <a:r>
              <a:rPr lang="en-GB" altLang="en-US" sz="1200" dirty="0">
                <a:latin typeface="Century Gothic" pitchFamily="34" charset="0"/>
              </a:rPr>
              <a:t>Children are natural explorers and many prefer to explore the outdoor learning environment. To ensure children are able to explore fully it is important that they wear appropriate footwear and have a suitable coat. Storage is also provided for children to leave their own wellington boots at nursery.</a:t>
            </a:r>
          </a:p>
          <a:p>
            <a:r>
              <a:rPr lang="en-GB" altLang="en-US" sz="1200" dirty="0">
                <a:latin typeface="Century Gothic" pitchFamily="34" charset="0"/>
              </a:rPr>
              <a:t>Outdoor learning is an important part of every child’s day. Free flow access is provided to the outdoor area during both the morning and afternoon sessions.</a:t>
            </a:r>
          </a:p>
          <a:p>
            <a:r>
              <a:rPr lang="en-GB" altLang="en-US" sz="1200" dirty="0">
                <a:latin typeface="Century Gothic" pitchFamily="34" charset="0"/>
              </a:rPr>
              <a:t>Children will have opportunities to explore construction, water, gardening, sand, and much more on a large scale in our own secure garden area. Children develop independence in self care routines as they are supported and encouraged to put on their wellington boots and coats to play outside.</a:t>
            </a:r>
          </a:p>
          <a:p>
            <a:endParaRPr lang="en-GB" altLang="en-US" dirty="0">
              <a:latin typeface="Century Gothic" pitchFamily="34" charset="0"/>
            </a:endParaRPr>
          </a:p>
          <a:p>
            <a:endParaRPr lang="en-GB" dirty="0"/>
          </a:p>
        </p:txBody>
      </p:sp>
      <p:pic>
        <p:nvPicPr>
          <p:cNvPr id="4" name="Picture 2" descr="http://t0.gstatic.com/images?q=tbn:ANd9GcTXmEsbfK4t8xQgQcUBEvQ5TeFm1H8wZAFTUEGrpdPiv59Q_t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18502">
            <a:off x="485756" y="3770764"/>
            <a:ext cx="2413211" cy="138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t1.gstatic.com/images?q=tbn:ANd9GcQRwexjyztQH-nd1v9MYKg4t94mWU3nFvhxOkJnWG_TZNhqQZ5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92563">
            <a:off x="5417436" y="3806752"/>
            <a:ext cx="2346947" cy="15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61197" y="3744620"/>
            <a:ext cx="2012950" cy="28622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auto">
              <a:spcBef>
                <a:spcPts val="0"/>
              </a:spcBef>
              <a:spcAft>
                <a:spcPts val="0"/>
              </a:spcAft>
              <a:defRPr/>
            </a:pPr>
            <a:r>
              <a:rPr lang="en-GB" dirty="0">
                <a:solidFill>
                  <a:srgbClr val="FFFF00"/>
                </a:solidFill>
                <a:latin typeface="Century Gothic" panose="020B0502020202020204" pitchFamily="34" charset="0"/>
              </a:rPr>
              <a:t>Please ensure your child has a pair of wellington boots and a suitable outdoor coat. Please clearly label your child’s belongings.</a:t>
            </a:r>
          </a:p>
        </p:txBody>
      </p:sp>
    </p:spTree>
    <p:extLst>
      <p:ext uri="{BB962C8B-B14F-4D97-AF65-F5344CB8AC3E}">
        <p14:creationId xmlns:p14="http://schemas.microsoft.com/office/powerpoint/2010/main" val="32300715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a50f99-02cb-4924-93f3-86b9d0fefd75">
      <Terms xmlns="http://schemas.microsoft.com/office/infopath/2007/PartnerControls"/>
    </lcf76f155ced4ddcb4097134ff3c332f>
    <TaxCatchAll xmlns="16791cb8-6a61-458f-a672-968f19911d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AD364857E18B459D70D4F2B1E39123" ma:contentTypeVersion="11" ma:contentTypeDescription="Create a new document." ma:contentTypeScope="" ma:versionID="9444ec5206fba6491183bdd276f431e3">
  <xsd:schema xmlns:xsd="http://www.w3.org/2001/XMLSchema" xmlns:xs="http://www.w3.org/2001/XMLSchema" xmlns:p="http://schemas.microsoft.com/office/2006/metadata/properties" xmlns:ns2="1ea50f99-02cb-4924-93f3-86b9d0fefd75" xmlns:ns3="16791cb8-6a61-458f-a672-968f19911d55" targetNamespace="http://schemas.microsoft.com/office/2006/metadata/properties" ma:root="true" ma:fieldsID="cb33330ccb0b5c4f96ceabae436e3b64" ns2:_="" ns3:_="">
    <xsd:import namespace="1ea50f99-02cb-4924-93f3-86b9d0fefd75"/>
    <xsd:import namespace="16791cb8-6a61-458f-a672-968f19911d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50f99-02cb-4924-93f3-86b9d0fefd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f87909-45fc-4500-a2e3-25f483b59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1cb8-6a61-458f-a672-968f19911d5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af90e7-6b18-4c55-a42d-80b06e5742df}" ma:internalName="TaxCatchAll" ma:showField="CatchAllData" ma:web="16791cb8-6a61-458f-a672-968f19911d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DB79E8-5B47-4969-B443-725C379DDFB8}">
  <ds:schemaRefs>
    <ds:schemaRef ds:uri="http://schemas.openxmlformats.org/package/2006/metadata/core-properties"/>
    <ds:schemaRef ds:uri="http://purl.org/dc/elements/1.1/"/>
    <ds:schemaRef ds:uri="http://www.w3.org/XML/1998/namespace"/>
    <ds:schemaRef ds:uri="16791cb8-6a61-458f-a672-968f19911d55"/>
    <ds:schemaRef ds:uri="http://schemas.microsoft.com/office/2006/documentManagement/types"/>
    <ds:schemaRef ds:uri="http://purl.org/dc/terms/"/>
    <ds:schemaRef ds:uri="http://purl.org/dc/dcmitype/"/>
    <ds:schemaRef ds:uri="1ea50f99-02cb-4924-93f3-86b9d0fefd7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F5C4117-D1CF-4C70-B3D0-1323DA0F2B2D}">
  <ds:schemaRefs>
    <ds:schemaRef ds:uri="http://schemas.microsoft.com/sharepoint/v3/contenttype/forms"/>
  </ds:schemaRefs>
</ds:datastoreItem>
</file>

<file path=customXml/itemProps3.xml><?xml version="1.0" encoding="utf-8"?>
<ds:datastoreItem xmlns:ds="http://schemas.openxmlformats.org/officeDocument/2006/customXml" ds:itemID="{89DC2D9A-BE7C-4F15-BCBB-DFCEC32E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a50f99-02cb-4924-93f3-86b9d0fefd75"/>
    <ds:schemaRef ds:uri="16791cb8-6a61-458f-a672-968f19911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463</TotalTime>
  <Words>1558</Words>
  <Application>Microsoft Office PowerPoint</Application>
  <PresentationFormat>On-screen Show (4:3)</PresentationFormat>
  <Paragraphs>107</Paragraphs>
  <Slides>29</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Aptos</vt:lpstr>
      <vt:lpstr>Arial</vt:lpstr>
      <vt:lpstr>Calibri</vt:lpstr>
      <vt:lpstr>CCW Cursive Outline 24</vt:lpstr>
      <vt:lpstr>Century Gothic</vt:lpstr>
      <vt:lpstr>Comic Sans MS</vt:lpstr>
      <vt:lpstr>Lucida Calligraphy</vt:lpstr>
      <vt:lpstr>Trebuchet MS</vt:lpstr>
      <vt:lpstr>Wingdings 3</vt:lpstr>
      <vt:lpstr>Facet</vt:lpstr>
      <vt:lpstr>Document</vt:lpstr>
      <vt:lpstr>Welcome to  Church Lane  Pre School</vt:lpstr>
      <vt:lpstr>PowerPoint Presentation</vt:lpstr>
      <vt:lpstr>Welcome</vt:lpstr>
      <vt:lpstr>Meet the Team</vt:lpstr>
      <vt:lpstr>PowerPoint Presentation</vt:lpstr>
      <vt:lpstr>Our Setting</vt:lpstr>
      <vt:lpstr>PowerPoint Presentation</vt:lpstr>
      <vt:lpstr>PowerPoint Presentation</vt:lpstr>
      <vt:lpstr>Natural Explorers</vt:lpstr>
      <vt:lpstr>Fees and Sessions </vt:lpstr>
      <vt:lpstr>Contact Us</vt:lpstr>
      <vt:lpstr>PowerPoint Presentation</vt:lpstr>
      <vt:lpstr>PowerPoint Presentation</vt:lpstr>
      <vt:lpstr>PowerPoint Presentation</vt:lpstr>
      <vt:lpstr>PowerPoint Presentation</vt:lpstr>
      <vt:lpstr>All About Me              Name__________ Date______ Date of Birth_________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GHFOO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Church lane Nursery</dc:title>
  <dc:creator>Gemma Blanchard</dc:creator>
  <cp:lastModifiedBy>Naomi Maidens</cp:lastModifiedBy>
  <cp:revision>23</cp:revision>
  <cp:lastPrinted>2023-05-25T11:02:54Z</cp:lastPrinted>
  <dcterms:created xsi:type="dcterms:W3CDTF">2017-12-07T10:04:24Z</dcterms:created>
  <dcterms:modified xsi:type="dcterms:W3CDTF">2025-01-09T10:30:50Z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0x01010089AD364857E18B459D70D4F2B1E39123</vt:lpwstr>
  </property>
  <property fmtid="{D5CDD505-2E9C-101B-9397-08002B2CF9AE}" pid="3" name="Order">
    <vt:r8>380600</vt:r8>
  </property>
  <property fmtid="{D5CDD505-2E9C-101B-9397-08002B2CF9AE}" pid="4" name="MediaServiceImageTags">
    <vt:lpwstr/>
  </property>
</Properties>
</file>