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4"/>
  </p:sldMasterIdLst>
  <p:sldIdLst>
    <p:sldId id="256" r:id="rId5"/>
    <p:sldId id="277" r:id="rId6"/>
    <p:sldId id="276" r:id="rId7"/>
    <p:sldId id="259" r:id="rId8"/>
    <p:sldId id="261" r:id="rId9"/>
    <p:sldId id="262" r:id="rId10"/>
    <p:sldId id="263" r:id="rId11"/>
    <p:sldId id="264" r:id="rId12"/>
    <p:sldId id="265" r:id="rId13"/>
    <p:sldId id="266" r:id="rId14"/>
    <p:sldId id="269" r:id="rId15"/>
    <p:sldId id="260" r:id="rId16"/>
    <p:sldId id="267" r:id="rId17"/>
    <p:sldId id="268" r:id="rId18"/>
    <p:sldId id="270" r:id="rId19"/>
    <p:sldId id="275" r:id="rId20"/>
    <p:sldId id="274" r:id="rId21"/>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Blanchard" userId="b47b30ae-53cf-4d55-9066-79749f043217" providerId="ADAL" clId="{1F5577BB-101F-462F-BCDA-3D37242868C7}"/>
    <pc:docChg chg="custSel addSld delSld modSld sldOrd">
      <pc:chgData name="Gemma Blanchard" userId="b47b30ae-53cf-4d55-9066-79749f043217" providerId="ADAL" clId="{1F5577BB-101F-462F-BCDA-3D37242868C7}" dt="2024-09-16T12:02:13.994" v="213" actId="1076"/>
      <pc:docMkLst>
        <pc:docMk/>
      </pc:docMkLst>
      <pc:sldChg chg="addSp delSp modSp mod">
        <pc:chgData name="Gemma Blanchard" userId="b47b30ae-53cf-4d55-9066-79749f043217" providerId="ADAL" clId="{1F5577BB-101F-462F-BCDA-3D37242868C7}" dt="2024-06-18T10:40:21.389" v="7" actId="1076"/>
        <pc:sldMkLst>
          <pc:docMk/>
          <pc:sldMk cId="4287678625" sldId="256"/>
        </pc:sldMkLst>
        <pc:picChg chg="add mod">
          <ac:chgData name="Gemma Blanchard" userId="b47b30ae-53cf-4d55-9066-79749f043217" providerId="ADAL" clId="{1F5577BB-101F-462F-BCDA-3D37242868C7}" dt="2024-06-18T10:40:21.389" v="7" actId="1076"/>
          <ac:picMkLst>
            <pc:docMk/>
            <pc:sldMk cId="4287678625" sldId="256"/>
            <ac:picMk id="5" creationId="{E012CD63-3312-DD69-6A0C-A9B1EE67E72A}"/>
          </ac:picMkLst>
        </pc:picChg>
        <pc:picChg chg="del">
          <ac:chgData name="Gemma Blanchard" userId="b47b30ae-53cf-4d55-9066-79749f043217" providerId="ADAL" clId="{1F5577BB-101F-462F-BCDA-3D37242868C7}" dt="2024-06-18T10:36:59.897" v="0" actId="478"/>
          <ac:picMkLst>
            <pc:docMk/>
            <pc:sldMk cId="4287678625" sldId="256"/>
            <ac:picMk id="6" creationId="{F04CFB5A-7988-E729-641D-838922355D35}"/>
          </ac:picMkLst>
        </pc:picChg>
      </pc:sldChg>
      <pc:sldChg chg="del">
        <pc:chgData name="Gemma Blanchard" userId="b47b30ae-53cf-4d55-9066-79749f043217" providerId="ADAL" clId="{1F5577BB-101F-462F-BCDA-3D37242868C7}" dt="2024-06-18T10:37:03.890" v="1" actId="47"/>
        <pc:sldMkLst>
          <pc:docMk/>
          <pc:sldMk cId="142688976" sldId="257"/>
        </pc:sldMkLst>
      </pc:sldChg>
      <pc:sldChg chg="modSp del mod">
        <pc:chgData name="Gemma Blanchard" userId="b47b30ae-53cf-4d55-9066-79749f043217" providerId="ADAL" clId="{1F5577BB-101F-462F-BCDA-3D37242868C7}" dt="2024-06-18T10:45:03.894" v="33" actId="47"/>
        <pc:sldMkLst>
          <pc:docMk/>
          <pc:sldMk cId="3415907290" sldId="258"/>
        </pc:sldMkLst>
        <pc:picChg chg="mod">
          <ac:chgData name="Gemma Blanchard" userId="b47b30ae-53cf-4d55-9066-79749f043217" providerId="ADAL" clId="{1F5577BB-101F-462F-BCDA-3D37242868C7}" dt="2024-06-18T10:44:20.366" v="32" actId="688"/>
          <ac:picMkLst>
            <pc:docMk/>
            <pc:sldMk cId="3415907290" sldId="258"/>
            <ac:picMk id="3" creationId="{51CA4AF9-F781-E511-BB3B-7E63B81DDC64}"/>
          </ac:picMkLst>
        </pc:picChg>
      </pc:sldChg>
      <pc:sldChg chg="addSp delSp modSp mod">
        <pc:chgData name="Gemma Blanchard" userId="b47b30ae-53cf-4d55-9066-79749f043217" providerId="ADAL" clId="{1F5577BB-101F-462F-BCDA-3D37242868C7}" dt="2024-09-16T12:02:13.994" v="213" actId="1076"/>
        <pc:sldMkLst>
          <pc:docMk/>
          <pc:sldMk cId="1758497507" sldId="270"/>
        </pc:sldMkLst>
        <pc:spChg chg="add mod">
          <ac:chgData name="Gemma Blanchard" userId="b47b30ae-53cf-4d55-9066-79749f043217" providerId="ADAL" clId="{1F5577BB-101F-462F-BCDA-3D37242868C7}" dt="2024-09-16T11:59:27.594" v="202" actId="1076"/>
          <ac:spMkLst>
            <pc:docMk/>
            <pc:sldMk cId="1758497507" sldId="270"/>
            <ac:spMk id="2" creationId="{50BF6D77-8379-5997-357C-DB103E6C90FF}"/>
          </ac:spMkLst>
        </pc:spChg>
        <pc:spChg chg="add mod">
          <ac:chgData name="Gemma Blanchard" userId="b47b30ae-53cf-4d55-9066-79749f043217" providerId="ADAL" clId="{1F5577BB-101F-462F-BCDA-3D37242868C7}" dt="2024-09-16T12:01:59.562" v="209" actId="207"/>
          <ac:spMkLst>
            <pc:docMk/>
            <pc:sldMk cId="1758497507" sldId="270"/>
            <ac:spMk id="5" creationId="{5FB75788-183B-F303-E8E9-A55A8A031AAB}"/>
          </ac:spMkLst>
        </pc:spChg>
        <pc:picChg chg="del">
          <ac:chgData name="Gemma Blanchard" userId="b47b30ae-53cf-4d55-9066-79749f043217" providerId="ADAL" clId="{1F5577BB-101F-462F-BCDA-3D37242868C7}" dt="2024-09-16T11:58:08.912" v="56" actId="478"/>
          <ac:picMkLst>
            <pc:docMk/>
            <pc:sldMk cId="1758497507" sldId="270"/>
            <ac:picMk id="3" creationId="{BD135FFC-1776-641A-992D-E746CE570C81}"/>
          </ac:picMkLst>
        </pc:picChg>
        <pc:picChg chg="mod">
          <ac:chgData name="Gemma Blanchard" userId="b47b30ae-53cf-4d55-9066-79749f043217" providerId="ADAL" clId="{1F5577BB-101F-462F-BCDA-3D37242868C7}" dt="2024-09-16T12:02:13.994" v="213" actId="1076"/>
          <ac:picMkLst>
            <pc:docMk/>
            <pc:sldMk cId="1758497507" sldId="270"/>
            <ac:picMk id="4" creationId="{7674BFE1-E827-138E-1469-4EC8758BE809}"/>
          </ac:picMkLst>
        </pc:picChg>
      </pc:sldChg>
      <pc:sldChg chg="del">
        <pc:chgData name="Gemma Blanchard" userId="b47b30ae-53cf-4d55-9066-79749f043217" providerId="ADAL" clId="{1F5577BB-101F-462F-BCDA-3D37242868C7}" dt="2024-09-16T11:57:43.912" v="54" actId="2696"/>
        <pc:sldMkLst>
          <pc:docMk/>
          <pc:sldMk cId="1130357352" sldId="271"/>
        </pc:sldMkLst>
      </pc:sldChg>
      <pc:sldChg chg="del">
        <pc:chgData name="Gemma Blanchard" userId="b47b30ae-53cf-4d55-9066-79749f043217" providerId="ADAL" clId="{1F5577BB-101F-462F-BCDA-3D37242868C7}" dt="2024-09-16T11:57:51.545" v="55" actId="2696"/>
        <pc:sldMkLst>
          <pc:docMk/>
          <pc:sldMk cId="294761036" sldId="272"/>
        </pc:sldMkLst>
      </pc:sldChg>
      <pc:sldChg chg="del">
        <pc:chgData name="Gemma Blanchard" userId="b47b30ae-53cf-4d55-9066-79749f043217" providerId="ADAL" clId="{1F5577BB-101F-462F-BCDA-3D37242868C7}" dt="2024-09-16T11:57:35.928" v="53" actId="2696"/>
        <pc:sldMkLst>
          <pc:docMk/>
          <pc:sldMk cId="3040444207" sldId="273"/>
        </pc:sldMkLst>
      </pc:sldChg>
      <pc:sldChg chg="addSp delSp modSp mod">
        <pc:chgData name="Gemma Blanchard" userId="b47b30ae-53cf-4d55-9066-79749f043217" providerId="ADAL" clId="{1F5577BB-101F-462F-BCDA-3D37242868C7}" dt="2024-06-18T10:54:11.595" v="51" actId="1076"/>
        <pc:sldMkLst>
          <pc:docMk/>
          <pc:sldMk cId="3222408049" sldId="274"/>
        </pc:sldMkLst>
        <pc:spChg chg="del">
          <ac:chgData name="Gemma Blanchard" userId="b47b30ae-53cf-4d55-9066-79749f043217" providerId="ADAL" clId="{1F5577BB-101F-462F-BCDA-3D37242868C7}" dt="2024-06-18T10:53:58.480" v="45" actId="22"/>
          <ac:spMkLst>
            <pc:docMk/>
            <pc:sldMk cId="3222408049" sldId="274"/>
            <ac:spMk id="3" creationId="{33D41E91-E1EB-90DB-7F55-423C575248CD}"/>
          </ac:spMkLst>
        </pc:spChg>
        <pc:picChg chg="del">
          <ac:chgData name="Gemma Blanchard" userId="b47b30ae-53cf-4d55-9066-79749f043217" providerId="ADAL" clId="{1F5577BB-101F-462F-BCDA-3D37242868C7}" dt="2024-06-18T10:53:55.859" v="44" actId="478"/>
          <ac:picMkLst>
            <pc:docMk/>
            <pc:sldMk cId="3222408049" sldId="274"/>
            <ac:picMk id="5" creationId="{1646C281-A3B2-751F-6F17-D5F1CF0CBF5B}"/>
          </ac:picMkLst>
        </pc:picChg>
        <pc:picChg chg="add mod ord">
          <ac:chgData name="Gemma Blanchard" userId="b47b30ae-53cf-4d55-9066-79749f043217" providerId="ADAL" clId="{1F5577BB-101F-462F-BCDA-3D37242868C7}" dt="2024-06-18T10:54:11.595" v="51" actId="1076"/>
          <ac:picMkLst>
            <pc:docMk/>
            <pc:sldMk cId="3222408049" sldId="274"/>
            <ac:picMk id="6" creationId="{C2B254E0-2272-E2B7-F536-C5EED25FB64E}"/>
          </ac:picMkLst>
        </pc:picChg>
      </pc:sldChg>
      <pc:sldChg chg="addSp delSp modSp mod">
        <pc:chgData name="Gemma Blanchard" userId="b47b30ae-53cf-4d55-9066-79749f043217" providerId="ADAL" clId="{1F5577BB-101F-462F-BCDA-3D37242868C7}" dt="2024-06-18T10:52:49.979" v="43"/>
        <pc:sldMkLst>
          <pc:docMk/>
          <pc:sldMk cId="143425422" sldId="275"/>
        </pc:sldMkLst>
        <pc:picChg chg="add mod">
          <ac:chgData name="Gemma Blanchard" userId="b47b30ae-53cf-4d55-9066-79749f043217" providerId="ADAL" clId="{1F5577BB-101F-462F-BCDA-3D37242868C7}" dt="2024-06-18T10:52:49.979" v="43"/>
          <ac:picMkLst>
            <pc:docMk/>
            <pc:sldMk cId="143425422" sldId="275"/>
            <ac:picMk id="4" creationId="{672E38C4-C74D-D226-E87B-2D4BDED4A8AA}"/>
          </ac:picMkLst>
        </pc:picChg>
        <pc:picChg chg="del">
          <ac:chgData name="Gemma Blanchard" userId="b47b30ae-53cf-4d55-9066-79749f043217" providerId="ADAL" clId="{1F5577BB-101F-462F-BCDA-3D37242868C7}" dt="2024-06-18T10:52:38.291" v="42" actId="478"/>
          <ac:picMkLst>
            <pc:docMk/>
            <pc:sldMk cId="143425422" sldId="275"/>
            <ac:picMk id="5" creationId="{C828DFCA-29DE-1CF4-3C28-B241DD5A18D4}"/>
          </ac:picMkLst>
        </pc:picChg>
      </pc:sldChg>
      <pc:sldChg chg="addSp modSp new mod">
        <pc:chgData name="Gemma Blanchard" userId="b47b30ae-53cf-4d55-9066-79749f043217" providerId="ADAL" clId="{1F5577BB-101F-462F-BCDA-3D37242868C7}" dt="2024-06-18T10:47:16.213" v="40" actId="1076"/>
        <pc:sldMkLst>
          <pc:docMk/>
          <pc:sldMk cId="4155528234" sldId="276"/>
        </pc:sldMkLst>
        <pc:picChg chg="add mod">
          <ac:chgData name="Gemma Blanchard" userId="b47b30ae-53cf-4d55-9066-79749f043217" providerId="ADAL" clId="{1F5577BB-101F-462F-BCDA-3D37242868C7}" dt="2024-06-18T10:43:15.177" v="25" actId="1076"/>
          <ac:picMkLst>
            <pc:docMk/>
            <pc:sldMk cId="4155528234" sldId="276"/>
            <ac:picMk id="5" creationId="{0112AA4F-993A-BBFE-75B9-378017DADF12}"/>
          </ac:picMkLst>
        </pc:picChg>
        <pc:picChg chg="add mod">
          <ac:chgData name="Gemma Blanchard" userId="b47b30ae-53cf-4d55-9066-79749f043217" providerId="ADAL" clId="{1F5577BB-101F-462F-BCDA-3D37242868C7}" dt="2024-06-18T10:45:55.245" v="37" actId="1076"/>
          <ac:picMkLst>
            <pc:docMk/>
            <pc:sldMk cId="4155528234" sldId="276"/>
            <ac:picMk id="7" creationId="{E5DAC784-E957-C00F-B322-6688F670A8B7}"/>
          </ac:picMkLst>
        </pc:picChg>
        <pc:picChg chg="add mod">
          <ac:chgData name="Gemma Blanchard" userId="b47b30ae-53cf-4d55-9066-79749f043217" providerId="ADAL" clId="{1F5577BB-101F-462F-BCDA-3D37242868C7}" dt="2024-06-18T10:47:16.213" v="40" actId="1076"/>
          <ac:picMkLst>
            <pc:docMk/>
            <pc:sldMk cId="4155528234" sldId="276"/>
            <ac:picMk id="9" creationId="{E246C38A-DFCB-57CF-2A00-2CAB15452C94}"/>
          </ac:picMkLst>
        </pc:picChg>
      </pc:sldChg>
      <pc:sldChg chg="addSp modSp new mod ord">
        <pc:chgData name="Gemma Blanchard" userId="b47b30ae-53cf-4d55-9066-79749f043217" providerId="ADAL" clId="{1F5577BB-101F-462F-BCDA-3D37242868C7}" dt="2024-06-18T10:44:06.319" v="31" actId="1076"/>
        <pc:sldMkLst>
          <pc:docMk/>
          <pc:sldMk cId="1213453201" sldId="277"/>
        </pc:sldMkLst>
        <pc:picChg chg="add mod">
          <ac:chgData name="Gemma Blanchard" userId="b47b30ae-53cf-4d55-9066-79749f043217" providerId="ADAL" clId="{1F5577BB-101F-462F-BCDA-3D37242868C7}" dt="2024-06-18T10:43:55.808" v="29" actId="1076"/>
          <ac:picMkLst>
            <pc:docMk/>
            <pc:sldMk cId="1213453201" sldId="277"/>
            <ac:picMk id="5" creationId="{E8AB4EA9-51A8-A039-EFDA-E221D4FDB393}"/>
          </ac:picMkLst>
        </pc:picChg>
        <pc:picChg chg="add mod">
          <ac:chgData name="Gemma Blanchard" userId="b47b30ae-53cf-4d55-9066-79749f043217" providerId="ADAL" clId="{1F5577BB-101F-462F-BCDA-3D37242868C7}" dt="2024-06-18T10:43:58.280" v="30" actId="1076"/>
          <ac:picMkLst>
            <pc:docMk/>
            <pc:sldMk cId="1213453201" sldId="277"/>
            <ac:picMk id="7" creationId="{D9409337-2E2C-E6CD-5381-0900588DBA39}"/>
          </ac:picMkLst>
        </pc:picChg>
        <pc:picChg chg="add mod">
          <ac:chgData name="Gemma Blanchard" userId="b47b30ae-53cf-4d55-9066-79749f043217" providerId="ADAL" clId="{1F5577BB-101F-462F-BCDA-3D37242868C7}" dt="2024-06-18T10:44:06.319" v="31" actId="1076"/>
          <ac:picMkLst>
            <pc:docMk/>
            <pc:sldMk cId="1213453201" sldId="277"/>
            <ac:picMk id="9" creationId="{58DF2EF8-B3B5-0118-B866-714600595282}"/>
          </ac:picMkLst>
        </pc:picChg>
      </pc:sldChg>
      <pc:sldChg chg="new del">
        <pc:chgData name="Gemma Blanchard" userId="b47b30ae-53cf-4d55-9066-79749f043217" providerId="ADAL" clId="{1F5577BB-101F-462F-BCDA-3D37242868C7}" dt="2024-06-18T10:59:54.233" v="52" actId="47"/>
        <pc:sldMkLst>
          <pc:docMk/>
          <pc:sldMk cId="2760048950" sldId="278"/>
        </pc:sldMkLst>
      </pc:sldChg>
    </pc:docChg>
  </pc:docChgLst>
  <pc:docChgLst>
    <pc:chgData name="Naomi Maidens" userId="86425810-4ec1-4f66-8dd7-5251453bf0cb" providerId="ADAL" clId="{52623C25-B1F5-4E51-847F-493A13ECF499}"/>
    <pc:docChg chg="custSel modSld">
      <pc:chgData name="Naomi Maidens" userId="86425810-4ec1-4f66-8dd7-5251453bf0cb" providerId="ADAL" clId="{52623C25-B1F5-4E51-847F-493A13ECF499}" dt="2025-01-09T10:29:26.433" v="8" actId="1076"/>
      <pc:docMkLst>
        <pc:docMk/>
      </pc:docMkLst>
      <pc:sldChg chg="addSp delSp modSp mod">
        <pc:chgData name="Naomi Maidens" userId="86425810-4ec1-4f66-8dd7-5251453bf0cb" providerId="ADAL" clId="{52623C25-B1F5-4E51-847F-493A13ECF499}" dt="2025-01-09T10:29:26.433" v="8" actId="1076"/>
        <pc:sldMkLst>
          <pc:docMk/>
          <pc:sldMk cId="4106518205" sldId="262"/>
        </pc:sldMkLst>
        <pc:picChg chg="add mod">
          <ac:chgData name="Naomi Maidens" userId="86425810-4ec1-4f66-8dd7-5251453bf0cb" providerId="ADAL" clId="{52623C25-B1F5-4E51-847F-493A13ECF499}" dt="2025-01-09T10:29:26.433" v="8" actId="1076"/>
          <ac:picMkLst>
            <pc:docMk/>
            <pc:sldMk cId="4106518205" sldId="262"/>
            <ac:picMk id="3" creationId="{38F179FD-D116-E8ED-F753-4DC5EB07A21E}"/>
          </ac:picMkLst>
        </pc:picChg>
        <pc:picChg chg="del mod">
          <ac:chgData name="Naomi Maidens" userId="86425810-4ec1-4f66-8dd7-5251453bf0cb" providerId="ADAL" clId="{52623C25-B1F5-4E51-847F-493A13ECF499}" dt="2025-01-09T10:10:44.130" v="3" actId="478"/>
          <ac:picMkLst>
            <pc:docMk/>
            <pc:sldMk cId="4106518205" sldId="262"/>
            <ac:picMk id="5" creationId="{56B20234-CBA3-D6EE-04B5-724441B3B604}"/>
          </ac:picMkLst>
        </pc:picChg>
      </pc:sldChg>
    </pc:docChg>
  </pc:docChgLst>
  <pc:docChgLst>
    <pc:chgData name="Gemma Blanchard" userId="b47b30ae-53cf-4d55-9066-79749f043217" providerId="ADAL" clId="{97F52DC5-D56C-419A-9B37-31746974E255}"/>
    <pc:docChg chg="undo custSel addSld delSld modSld sldOrd modMainMaster">
      <pc:chgData name="Gemma Blanchard" userId="b47b30ae-53cf-4d55-9066-79749f043217" providerId="ADAL" clId="{97F52DC5-D56C-419A-9B37-31746974E255}" dt="2023-06-13T08:25:32.523" v="353" actId="47"/>
      <pc:docMkLst>
        <pc:docMk/>
      </pc:docMkLst>
      <pc:sldChg chg="addSp delSp modSp mod">
        <pc:chgData name="Gemma Blanchard" userId="b47b30ae-53cf-4d55-9066-79749f043217" providerId="ADAL" clId="{97F52DC5-D56C-419A-9B37-31746974E255}" dt="2023-06-13T08:17:40.630" v="289" actId="1076"/>
        <pc:sldMkLst>
          <pc:docMk/>
          <pc:sldMk cId="4287678625" sldId="256"/>
        </pc:sldMkLst>
        <pc:spChg chg="mod">
          <ac:chgData name="Gemma Blanchard" userId="b47b30ae-53cf-4d55-9066-79749f043217" providerId="ADAL" clId="{97F52DC5-D56C-419A-9B37-31746974E255}" dt="2023-06-13T08:17:06.166" v="283"/>
          <ac:spMkLst>
            <pc:docMk/>
            <pc:sldMk cId="4287678625" sldId="256"/>
            <ac:spMk id="2" creationId="{0120DA0C-0325-C5D3-EE8F-E58501460C37}"/>
          </ac:spMkLst>
        </pc:spChg>
        <pc:spChg chg="mod">
          <ac:chgData name="Gemma Blanchard" userId="b47b30ae-53cf-4d55-9066-79749f043217" providerId="ADAL" clId="{97F52DC5-D56C-419A-9B37-31746974E255}" dt="2023-06-13T08:17:06.166" v="283"/>
          <ac:spMkLst>
            <pc:docMk/>
            <pc:sldMk cId="4287678625" sldId="256"/>
            <ac:spMk id="3" creationId="{29537096-62CF-7FDC-BBBA-0FA0D227B3A2}"/>
          </ac:spMkLst>
        </pc:spChg>
        <pc:picChg chg="del mod">
          <ac:chgData name="Gemma Blanchard" userId="b47b30ae-53cf-4d55-9066-79749f043217" providerId="ADAL" clId="{97F52DC5-D56C-419A-9B37-31746974E255}" dt="2023-06-13T08:03:46.175" v="233" actId="478"/>
          <ac:picMkLst>
            <pc:docMk/>
            <pc:sldMk cId="4287678625" sldId="256"/>
            <ac:picMk id="5" creationId="{DB855BB0-F563-7EC0-A98A-C5BFB23416B7}"/>
          </ac:picMkLst>
        </pc:picChg>
        <pc:picChg chg="add mod">
          <ac:chgData name="Gemma Blanchard" userId="b47b30ae-53cf-4d55-9066-79749f043217" providerId="ADAL" clId="{97F52DC5-D56C-419A-9B37-31746974E255}" dt="2023-06-13T08:17:40.630" v="289" actId="1076"/>
          <ac:picMkLst>
            <pc:docMk/>
            <pc:sldMk cId="4287678625" sldId="256"/>
            <ac:picMk id="6" creationId="{F04CFB5A-7988-E729-641D-838922355D35}"/>
          </ac:picMkLst>
        </pc:picChg>
      </pc:sldChg>
      <pc:sldChg chg="addSp delSp modSp mod">
        <pc:chgData name="Gemma Blanchard" userId="b47b30ae-53cf-4d55-9066-79749f043217" providerId="ADAL" clId="{97F52DC5-D56C-419A-9B37-31746974E255}" dt="2023-06-13T08:17:43.837" v="290" actId="1076"/>
        <pc:sldMkLst>
          <pc:docMk/>
          <pc:sldMk cId="142688976" sldId="257"/>
        </pc:sldMkLst>
        <pc:picChg chg="add mod">
          <ac:chgData name="Gemma Blanchard" userId="b47b30ae-53cf-4d55-9066-79749f043217" providerId="ADAL" clId="{97F52DC5-D56C-419A-9B37-31746974E255}" dt="2023-06-13T08:17:43.837" v="290" actId="1076"/>
          <ac:picMkLst>
            <pc:docMk/>
            <pc:sldMk cId="142688976" sldId="257"/>
            <ac:picMk id="3" creationId="{F85B0C09-9D7C-539C-9AD7-B4FBE072207F}"/>
          </ac:picMkLst>
        </pc:picChg>
        <pc:picChg chg="del mod">
          <ac:chgData name="Gemma Blanchard" userId="b47b30ae-53cf-4d55-9066-79749f043217" providerId="ADAL" clId="{97F52DC5-D56C-419A-9B37-31746974E255}" dt="2023-06-13T08:04:16.779" v="241" actId="478"/>
          <ac:picMkLst>
            <pc:docMk/>
            <pc:sldMk cId="142688976" sldId="257"/>
            <ac:picMk id="5" creationId="{AA2DFEA4-6B96-7ADC-FBCB-7FBBE2E2CB24}"/>
          </ac:picMkLst>
        </pc:picChg>
      </pc:sldChg>
      <pc:sldChg chg="addSp delSp modSp mod setBg delDesignElem">
        <pc:chgData name="Gemma Blanchard" userId="b47b30ae-53cf-4d55-9066-79749f043217" providerId="ADAL" clId="{97F52DC5-D56C-419A-9B37-31746974E255}" dt="2023-06-13T08:17:51.468" v="293" actId="1076"/>
        <pc:sldMkLst>
          <pc:docMk/>
          <pc:sldMk cId="3415907290" sldId="258"/>
        </pc:sldMkLst>
        <pc:spChg chg="del mod">
          <ac:chgData name="Gemma Blanchard" userId="b47b30ae-53cf-4d55-9066-79749f043217" providerId="ADAL" clId="{97F52DC5-D56C-419A-9B37-31746974E255}" dt="2023-06-12T14:29:40.970" v="164" actId="478"/>
          <ac:spMkLst>
            <pc:docMk/>
            <pc:sldMk cId="3415907290" sldId="258"/>
            <ac:spMk id="2" creationId="{E9A8771E-59C2-661A-3F08-0A792F7312CE}"/>
          </ac:spMkLst>
        </pc:spChg>
        <pc:spChg chg="del mod">
          <ac:chgData name="Gemma Blanchard" userId="b47b30ae-53cf-4d55-9066-79749f043217" providerId="ADAL" clId="{97F52DC5-D56C-419A-9B37-31746974E255}" dt="2023-06-12T14:29:43.298" v="165" actId="478"/>
          <ac:spMkLst>
            <pc:docMk/>
            <pc:sldMk cId="3415907290" sldId="258"/>
            <ac:spMk id="3" creationId="{BC4A0997-3057-455C-054D-CA28021C6540}"/>
          </ac:spMkLst>
        </pc:spChg>
        <pc:spChg chg="mod">
          <ac:chgData name="Gemma Blanchard" userId="b47b30ae-53cf-4d55-9066-79749f043217" providerId="ADAL" clId="{97F52DC5-D56C-419A-9B37-31746974E255}" dt="2023-06-13T08:17:06.166" v="283"/>
          <ac:spMkLst>
            <pc:docMk/>
            <pc:sldMk cId="3415907290" sldId="258"/>
            <ac:spMk id="13" creationId="{902DC474-5BCC-4188-ACDC-AD63E6B187EC}"/>
          </ac:spMkLst>
        </pc:spChg>
        <pc:spChg chg="mod">
          <ac:chgData name="Gemma Blanchard" userId="b47b30ae-53cf-4d55-9066-79749f043217" providerId="ADAL" clId="{97F52DC5-D56C-419A-9B37-31746974E255}" dt="2023-06-13T08:17:06.166" v="283"/>
          <ac:spMkLst>
            <pc:docMk/>
            <pc:sldMk cId="3415907290" sldId="258"/>
            <ac:spMk id="14" creationId="{7B427019-8592-4032-931B-4F27104C9DE2}"/>
          </ac:spMkLst>
        </pc:spChg>
        <pc:spChg chg="mod">
          <ac:chgData name="Gemma Blanchard" userId="b47b30ae-53cf-4d55-9066-79749f043217" providerId="ADAL" clId="{97F52DC5-D56C-419A-9B37-31746974E255}" dt="2023-06-13T08:17:06.166" v="283"/>
          <ac:spMkLst>
            <pc:docMk/>
            <pc:sldMk cId="3415907290" sldId="258"/>
            <ac:spMk id="15" creationId="{1D6E2CEA-A5BB-4CF7-B907-AE4DBF6748EB}"/>
          </ac:spMkLst>
        </pc:spChg>
        <pc:spChg chg="mod">
          <ac:chgData name="Gemma Blanchard" userId="b47b30ae-53cf-4d55-9066-79749f043217" providerId="ADAL" clId="{97F52DC5-D56C-419A-9B37-31746974E255}" dt="2023-06-13T08:17:06.166" v="283"/>
          <ac:spMkLst>
            <pc:docMk/>
            <pc:sldMk cId="3415907290" sldId="258"/>
            <ac:spMk id="16" creationId="{78D09D5A-29CC-4B32-9CE1-72E607558A6C}"/>
          </ac:spMkLst>
        </pc:spChg>
        <pc:spChg chg="mod">
          <ac:chgData name="Gemma Blanchard" userId="b47b30ae-53cf-4d55-9066-79749f043217" providerId="ADAL" clId="{97F52DC5-D56C-419A-9B37-31746974E255}" dt="2023-06-13T08:17:06.166" v="283"/>
          <ac:spMkLst>
            <pc:docMk/>
            <pc:sldMk cId="3415907290" sldId="258"/>
            <ac:spMk id="17" creationId="{6DF3A3FC-950B-40B0-923D-0F0BC1A54204}"/>
          </ac:spMkLst>
        </pc:spChg>
        <pc:spChg chg="mod">
          <ac:chgData name="Gemma Blanchard" userId="b47b30ae-53cf-4d55-9066-79749f043217" providerId="ADAL" clId="{97F52DC5-D56C-419A-9B37-31746974E255}" dt="2023-06-13T08:17:06.166" v="283"/>
          <ac:spMkLst>
            <pc:docMk/>
            <pc:sldMk cId="3415907290" sldId="258"/>
            <ac:spMk id="18" creationId="{BCA0F2E1-CD3D-4521-9CCB-41A5CC6C543E}"/>
          </ac:spMkLst>
        </pc:spChg>
        <pc:spChg chg="mod">
          <ac:chgData name="Gemma Blanchard" userId="b47b30ae-53cf-4d55-9066-79749f043217" providerId="ADAL" clId="{97F52DC5-D56C-419A-9B37-31746974E255}" dt="2023-06-13T08:17:06.166" v="283"/>
          <ac:spMkLst>
            <pc:docMk/>
            <pc:sldMk cId="3415907290" sldId="258"/>
            <ac:spMk id="19" creationId="{9BA4F16A-21DC-462A-AD37-0A93C8B79E1E}"/>
          </ac:spMkLst>
        </pc:spChg>
        <pc:spChg chg="mod">
          <ac:chgData name="Gemma Blanchard" userId="b47b30ae-53cf-4d55-9066-79749f043217" providerId="ADAL" clId="{97F52DC5-D56C-419A-9B37-31746974E255}" dt="2023-06-13T08:17:06.166" v="283"/>
          <ac:spMkLst>
            <pc:docMk/>
            <pc:sldMk cId="3415907290" sldId="258"/>
            <ac:spMk id="20" creationId="{FB75EBDD-038D-4572-A372-114938295706}"/>
          </ac:spMkLst>
        </pc:spChg>
        <pc:spChg chg="add del">
          <ac:chgData name="Gemma Blanchard" userId="b47b30ae-53cf-4d55-9066-79749f043217" providerId="ADAL" clId="{97F52DC5-D56C-419A-9B37-31746974E255}" dt="2023-06-12T14:30:02.258" v="173" actId="26606"/>
          <ac:spMkLst>
            <pc:docMk/>
            <pc:sldMk cId="3415907290" sldId="258"/>
            <ac:spMk id="22" creationId="{41DC778F-EF1A-4C1B-B1AD-BA37A74E5DD7}"/>
          </ac:spMkLst>
        </pc:spChg>
        <pc:spChg chg="add del">
          <ac:chgData name="Gemma Blanchard" userId="b47b30ae-53cf-4d55-9066-79749f043217" providerId="ADAL" clId="{97F52DC5-D56C-419A-9B37-31746974E255}" dt="2023-06-12T14:30:02.258" v="173" actId="26606"/>
          <ac:spMkLst>
            <pc:docMk/>
            <pc:sldMk cId="3415907290" sldId="258"/>
            <ac:spMk id="24" creationId="{613FCDB4-670C-4568-96EE-093382A9E682}"/>
          </ac:spMkLst>
        </pc:spChg>
        <pc:spChg chg="add del mod">
          <ac:chgData name="Gemma Blanchard" userId="b47b30ae-53cf-4d55-9066-79749f043217" providerId="ADAL" clId="{97F52DC5-D56C-419A-9B37-31746974E255}" dt="2023-06-13T08:17:06.166" v="283"/>
          <ac:spMkLst>
            <pc:docMk/>
            <pc:sldMk cId="3415907290" sldId="258"/>
            <ac:spMk id="28" creationId="{7FBCF2A6-1F18-4B68-B5D2-5B763ED4159A}"/>
          </ac:spMkLst>
        </pc:spChg>
        <pc:spChg chg="add del mod">
          <ac:chgData name="Gemma Blanchard" userId="b47b30ae-53cf-4d55-9066-79749f043217" providerId="ADAL" clId="{97F52DC5-D56C-419A-9B37-31746974E255}" dt="2023-06-13T08:17:06.166" v="283"/>
          <ac:spMkLst>
            <pc:docMk/>
            <pc:sldMk cId="3415907290" sldId="258"/>
            <ac:spMk id="29" creationId="{85C2136B-77EC-41E9-BDB6-58A4AE1429B7}"/>
          </ac:spMkLst>
        </pc:spChg>
        <pc:spChg chg="add del mod">
          <ac:chgData name="Gemma Blanchard" userId="b47b30ae-53cf-4d55-9066-79749f043217" providerId="ADAL" clId="{97F52DC5-D56C-419A-9B37-31746974E255}" dt="2023-06-13T08:17:06.166" v="283"/>
          <ac:spMkLst>
            <pc:docMk/>
            <pc:sldMk cId="3415907290" sldId="258"/>
            <ac:spMk id="30" creationId="{FF3A27FB-A693-4A75-951E-0C77CD98F032}"/>
          </ac:spMkLst>
        </pc:spChg>
        <pc:grpChg chg="add del">
          <ac:chgData name="Gemma Blanchard" userId="b47b30ae-53cf-4d55-9066-79749f043217" providerId="ADAL" clId="{97F52DC5-D56C-419A-9B37-31746974E255}" dt="2023-06-12T14:30:02.258" v="173" actId="26606"/>
          <ac:grpSpMkLst>
            <pc:docMk/>
            <pc:sldMk cId="3415907290" sldId="258"/>
            <ac:grpSpMk id="10" creationId="{0565C35A-C6FA-4269-822E-6DB5B9C48882}"/>
          </ac:grpSpMkLst>
        </pc:grpChg>
        <pc:grpChg chg="add del mod">
          <ac:chgData name="Gemma Blanchard" userId="b47b30ae-53cf-4d55-9066-79749f043217" providerId="ADAL" clId="{97F52DC5-D56C-419A-9B37-31746974E255}" dt="2023-06-13T08:17:06.166" v="283"/>
          <ac:grpSpMkLst>
            <pc:docMk/>
            <pc:sldMk cId="3415907290" sldId="258"/>
            <ac:grpSpMk id="27" creationId="{DDE8DE2B-61C1-46D5-BEB8-521321C182C4}"/>
          </ac:grpSpMkLst>
        </pc:grpChg>
        <pc:picChg chg="add del mod">
          <ac:chgData name="Gemma Blanchard" userId="b47b30ae-53cf-4d55-9066-79749f043217" providerId="ADAL" clId="{97F52DC5-D56C-419A-9B37-31746974E255}" dt="2023-06-12T14:30:20.879" v="177" actId="478"/>
          <ac:picMkLst>
            <pc:docMk/>
            <pc:sldMk cId="3415907290" sldId="258"/>
            <ac:picMk id="5" creationId="{B5D1C640-C4A6-EE26-65D5-093E36EE98CA}"/>
          </ac:picMkLst>
        </pc:picChg>
        <pc:picChg chg="add mod">
          <ac:chgData name="Gemma Blanchard" userId="b47b30ae-53cf-4d55-9066-79749f043217" providerId="ADAL" clId="{97F52DC5-D56C-419A-9B37-31746974E255}" dt="2023-06-13T08:17:51.468" v="293" actId="1076"/>
          <ac:picMkLst>
            <pc:docMk/>
            <pc:sldMk cId="3415907290" sldId="258"/>
            <ac:picMk id="7" creationId="{AD1F1854-9FFE-AA8B-EAC3-8DE1E5E4F80C}"/>
          </ac:picMkLst>
        </pc:picChg>
        <pc:cxnChg chg="mod">
          <ac:chgData name="Gemma Blanchard" userId="b47b30ae-53cf-4d55-9066-79749f043217" providerId="ADAL" clId="{97F52DC5-D56C-419A-9B37-31746974E255}" dt="2023-06-13T08:17:06.166" v="283"/>
          <ac:cxnSpMkLst>
            <pc:docMk/>
            <pc:sldMk cId="3415907290" sldId="258"/>
            <ac:cxnSpMk id="11" creationId="{E012C92A-B902-4B69-BDCF-CCA3021FCB47}"/>
          </ac:cxnSpMkLst>
        </pc:cxnChg>
        <pc:cxnChg chg="mod">
          <ac:chgData name="Gemma Blanchard" userId="b47b30ae-53cf-4d55-9066-79749f043217" providerId="ADAL" clId="{97F52DC5-D56C-419A-9B37-31746974E255}" dt="2023-06-13T08:17:06.166" v="283"/>
          <ac:cxnSpMkLst>
            <pc:docMk/>
            <pc:sldMk cId="3415907290" sldId="258"/>
            <ac:cxnSpMk id="12" creationId="{A2BDBC14-42A0-4182-BFBA-0751F6350CB3}"/>
          </ac:cxnSpMkLst>
        </pc:cxnChg>
        <pc:cxnChg chg="add del mod">
          <ac:chgData name="Gemma Blanchard" userId="b47b30ae-53cf-4d55-9066-79749f043217" providerId="ADAL" clId="{97F52DC5-D56C-419A-9B37-31746974E255}" dt="2023-06-13T08:17:06.166" v="283"/>
          <ac:cxnSpMkLst>
            <pc:docMk/>
            <pc:sldMk cId="3415907290" sldId="258"/>
            <ac:cxnSpMk id="26" creationId="{FB1FCEB1-A7E1-417C-A7EF-AA30D5A0859F}"/>
          </ac:cxnSpMkLst>
        </pc:cxnChg>
        <pc:cxnChg chg="add del mod">
          <ac:chgData name="Gemma Blanchard" userId="b47b30ae-53cf-4d55-9066-79749f043217" providerId="ADAL" clId="{97F52DC5-D56C-419A-9B37-31746974E255}" dt="2023-06-13T08:17:06.166" v="283"/>
          <ac:cxnSpMkLst>
            <pc:docMk/>
            <pc:sldMk cId="3415907290" sldId="258"/>
            <ac:cxnSpMk id="31" creationId="{E55891F3-A5E2-4418-8950-25FA2B731209}"/>
          </ac:cxnSpMkLst>
        </pc:cxnChg>
      </pc:sldChg>
      <pc:sldChg chg="addSp delSp modSp mod setBg delDesignElem">
        <pc:chgData name="Gemma Blanchard" userId="b47b30ae-53cf-4d55-9066-79749f043217" providerId="ADAL" clId="{97F52DC5-D56C-419A-9B37-31746974E255}" dt="2023-06-13T08:18:27.295" v="304" actId="1076"/>
        <pc:sldMkLst>
          <pc:docMk/>
          <pc:sldMk cId="1436026884" sldId="259"/>
        </pc:sldMkLst>
        <pc:spChg chg="mod">
          <ac:chgData name="Gemma Blanchard" userId="b47b30ae-53cf-4d55-9066-79749f043217" providerId="ADAL" clId="{97F52DC5-D56C-419A-9B37-31746974E255}" dt="2023-06-13T08:17:06.166" v="283"/>
          <ac:spMkLst>
            <pc:docMk/>
            <pc:sldMk cId="1436026884" sldId="259"/>
            <ac:spMk id="11" creationId="{BA032363-A188-47C5-9D59-9B788809DCD2}"/>
          </ac:spMkLst>
        </pc:spChg>
        <pc:spChg chg="mod">
          <ac:chgData name="Gemma Blanchard" userId="b47b30ae-53cf-4d55-9066-79749f043217" providerId="ADAL" clId="{97F52DC5-D56C-419A-9B37-31746974E255}" dt="2023-06-13T08:17:06.166" v="283"/>
          <ac:spMkLst>
            <pc:docMk/>
            <pc:sldMk cId="1436026884" sldId="259"/>
            <ac:spMk id="12" creationId="{2C4077DF-6BB9-4069-AD28-6B1664EBB064}"/>
          </ac:spMkLst>
        </pc:spChg>
        <pc:spChg chg="mod">
          <ac:chgData name="Gemma Blanchard" userId="b47b30ae-53cf-4d55-9066-79749f043217" providerId="ADAL" clId="{97F52DC5-D56C-419A-9B37-31746974E255}" dt="2023-06-13T08:17:06.166" v="283"/>
          <ac:spMkLst>
            <pc:docMk/>
            <pc:sldMk cId="1436026884" sldId="259"/>
            <ac:spMk id="13" creationId="{1D2B8B50-3419-41ED-9A9F-3CF9EEBBD3F2}"/>
          </ac:spMkLst>
        </pc:spChg>
        <pc:spChg chg="mod">
          <ac:chgData name="Gemma Blanchard" userId="b47b30ae-53cf-4d55-9066-79749f043217" providerId="ADAL" clId="{97F52DC5-D56C-419A-9B37-31746974E255}" dt="2023-06-13T08:17:06.166" v="283"/>
          <ac:spMkLst>
            <pc:docMk/>
            <pc:sldMk cId="1436026884" sldId="259"/>
            <ac:spMk id="14" creationId="{5C640498-2E73-4FA2-BEB6-C3596A458C8A}"/>
          </ac:spMkLst>
        </pc:spChg>
        <pc:spChg chg="mod">
          <ac:chgData name="Gemma Blanchard" userId="b47b30ae-53cf-4d55-9066-79749f043217" providerId="ADAL" clId="{97F52DC5-D56C-419A-9B37-31746974E255}" dt="2023-06-13T08:17:06.166" v="283"/>
          <ac:spMkLst>
            <pc:docMk/>
            <pc:sldMk cId="1436026884" sldId="259"/>
            <ac:spMk id="15" creationId="{3240EEFC-4112-4C39-A816-C815774F6D69}"/>
          </ac:spMkLst>
        </pc:spChg>
        <pc:spChg chg="mod">
          <ac:chgData name="Gemma Blanchard" userId="b47b30ae-53cf-4d55-9066-79749f043217" providerId="ADAL" clId="{97F52DC5-D56C-419A-9B37-31746974E255}" dt="2023-06-13T08:17:06.166" v="283"/>
          <ac:spMkLst>
            <pc:docMk/>
            <pc:sldMk cId="1436026884" sldId="259"/>
            <ac:spMk id="16" creationId="{ADF362B0-03EA-4800-9FAA-9F128587E428}"/>
          </ac:spMkLst>
        </pc:spChg>
        <pc:spChg chg="mod">
          <ac:chgData name="Gemma Blanchard" userId="b47b30ae-53cf-4d55-9066-79749f043217" providerId="ADAL" clId="{97F52DC5-D56C-419A-9B37-31746974E255}" dt="2023-06-13T08:17:06.166" v="283"/>
          <ac:spMkLst>
            <pc:docMk/>
            <pc:sldMk cId="1436026884" sldId="259"/>
            <ac:spMk id="17" creationId="{0BA84559-2F4C-4795-9246-4C563F942DB9}"/>
          </ac:spMkLst>
        </pc:spChg>
        <pc:spChg chg="mod">
          <ac:chgData name="Gemma Blanchard" userId="b47b30ae-53cf-4d55-9066-79749f043217" providerId="ADAL" clId="{97F52DC5-D56C-419A-9B37-31746974E255}" dt="2023-06-13T08:17:06.166" v="283"/>
          <ac:spMkLst>
            <pc:docMk/>
            <pc:sldMk cId="1436026884" sldId="259"/>
            <ac:spMk id="18" creationId="{FA77A1AA-CA47-4A91-A0A1-0A8CE31A985E}"/>
          </ac:spMkLst>
        </pc:spChg>
        <pc:spChg chg="add del mod">
          <ac:chgData name="Gemma Blanchard" userId="b47b30ae-53cf-4d55-9066-79749f043217" providerId="ADAL" clId="{97F52DC5-D56C-419A-9B37-31746974E255}" dt="2023-06-13T08:17:06.166" v="283"/>
          <ac:spMkLst>
            <pc:docMk/>
            <pc:sldMk cId="1436026884" sldId="259"/>
            <ac:spMk id="20" creationId="{03E8462A-FEBA-4848-81CC-3F8DA3E477BE}"/>
          </ac:spMkLst>
        </pc:spChg>
        <pc:spChg chg="mod">
          <ac:chgData name="Gemma Blanchard" userId="b47b30ae-53cf-4d55-9066-79749f043217" providerId="ADAL" clId="{97F52DC5-D56C-419A-9B37-31746974E255}" dt="2023-06-13T08:17:06.166" v="283"/>
          <ac:spMkLst>
            <pc:docMk/>
            <pc:sldMk cId="1436026884" sldId="259"/>
            <ac:spMk id="24" creationId="{0B30FF97-2E9A-490A-AED2-90BA2E0EC17F}"/>
          </ac:spMkLst>
        </pc:spChg>
        <pc:spChg chg="mod">
          <ac:chgData name="Gemma Blanchard" userId="b47b30ae-53cf-4d55-9066-79749f043217" providerId="ADAL" clId="{97F52DC5-D56C-419A-9B37-31746974E255}" dt="2023-06-13T08:17:06.166" v="283"/>
          <ac:spMkLst>
            <pc:docMk/>
            <pc:sldMk cId="1436026884" sldId="259"/>
            <ac:spMk id="25" creationId="{B6D53C7D-A312-47B6-A66A-230A19CFACA6}"/>
          </ac:spMkLst>
        </pc:spChg>
        <pc:spChg chg="mod">
          <ac:chgData name="Gemma Blanchard" userId="b47b30ae-53cf-4d55-9066-79749f043217" providerId="ADAL" clId="{97F52DC5-D56C-419A-9B37-31746974E255}" dt="2023-06-13T08:17:06.166" v="283"/>
          <ac:spMkLst>
            <pc:docMk/>
            <pc:sldMk cId="1436026884" sldId="259"/>
            <ac:spMk id="26" creationId="{9329D58C-0D2E-4A2B-AD6A-9CEE506784A8}"/>
          </ac:spMkLst>
        </pc:spChg>
        <pc:spChg chg="mod">
          <ac:chgData name="Gemma Blanchard" userId="b47b30ae-53cf-4d55-9066-79749f043217" providerId="ADAL" clId="{97F52DC5-D56C-419A-9B37-31746974E255}" dt="2023-06-13T08:17:06.166" v="283"/>
          <ac:spMkLst>
            <pc:docMk/>
            <pc:sldMk cId="1436026884" sldId="259"/>
            <ac:spMk id="27" creationId="{9D446EDE-C690-4461-8BF2-7634808FC8B4}"/>
          </ac:spMkLst>
        </pc:spChg>
        <pc:spChg chg="mod">
          <ac:chgData name="Gemma Blanchard" userId="b47b30ae-53cf-4d55-9066-79749f043217" providerId="ADAL" clId="{97F52DC5-D56C-419A-9B37-31746974E255}" dt="2023-06-13T08:17:06.166" v="283"/>
          <ac:spMkLst>
            <pc:docMk/>
            <pc:sldMk cId="1436026884" sldId="259"/>
            <ac:spMk id="28" creationId="{323F3D34-6531-4AD7-A8C6-195A090281A1}"/>
          </ac:spMkLst>
        </pc:spChg>
        <pc:spChg chg="mod">
          <ac:chgData name="Gemma Blanchard" userId="b47b30ae-53cf-4d55-9066-79749f043217" providerId="ADAL" clId="{97F52DC5-D56C-419A-9B37-31746974E255}" dt="2023-06-13T08:17:06.166" v="283"/>
          <ac:spMkLst>
            <pc:docMk/>
            <pc:sldMk cId="1436026884" sldId="259"/>
            <ac:spMk id="29" creationId="{B9B0AE3F-2350-435F-A9B0-C310BF876385}"/>
          </ac:spMkLst>
        </pc:spChg>
        <pc:spChg chg="mod">
          <ac:chgData name="Gemma Blanchard" userId="b47b30ae-53cf-4d55-9066-79749f043217" providerId="ADAL" clId="{97F52DC5-D56C-419A-9B37-31746974E255}" dt="2023-06-13T08:17:06.166" v="283"/>
          <ac:spMkLst>
            <pc:docMk/>
            <pc:sldMk cId="1436026884" sldId="259"/>
            <ac:spMk id="30" creationId="{4EFA655C-9E50-4C14-A89E-AD7B648E4E2B}"/>
          </ac:spMkLst>
        </pc:spChg>
        <pc:spChg chg="mod">
          <ac:chgData name="Gemma Blanchard" userId="b47b30ae-53cf-4d55-9066-79749f043217" providerId="ADAL" clId="{97F52DC5-D56C-419A-9B37-31746974E255}" dt="2023-06-13T08:17:06.166" v="283"/>
          <ac:spMkLst>
            <pc:docMk/>
            <pc:sldMk cId="1436026884" sldId="259"/>
            <ac:spMk id="31" creationId="{3E843863-7D25-4C01-9A17-E817CB6D998A}"/>
          </ac:spMkLst>
        </pc:spChg>
        <pc:spChg chg="add del mod">
          <ac:chgData name="Gemma Blanchard" userId="b47b30ae-53cf-4d55-9066-79749f043217" providerId="ADAL" clId="{97F52DC5-D56C-419A-9B37-31746974E255}" dt="2023-06-13T08:17:06.166" v="283"/>
          <ac:spMkLst>
            <pc:docMk/>
            <pc:sldMk cId="1436026884" sldId="259"/>
            <ac:spMk id="33" creationId="{7941F9B1-B01B-4A84-89D9-B169AEB4E456}"/>
          </ac:spMkLst>
        </pc:spChg>
        <pc:spChg chg="add del">
          <ac:chgData name="Gemma Blanchard" userId="b47b30ae-53cf-4d55-9066-79749f043217" providerId="ADAL" clId="{97F52DC5-D56C-419A-9B37-31746974E255}" dt="2023-06-13T08:18:17.356" v="299" actId="26606"/>
          <ac:spMkLst>
            <pc:docMk/>
            <pc:sldMk cId="1436026884" sldId="259"/>
            <ac:spMk id="52" creationId="{21029ED5-F105-4DD2-99C8-1E4422817978}"/>
          </ac:spMkLst>
        </pc:spChg>
        <pc:spChg chg="add del">
          <ac:chgData name="Gemma Blanchard" userId="b47b30ae-53cf-4d55-9066-79749f043217" providerId="ADAL" clId="{97F52DC5-D56C-419A-9B37-31746974E255}" dt="2023-06-13T08:18:17.356" v="299" actId="26606"/>
          <ac:spMkLst>
            <pc:docMk/>
            <pc:sldMk cId="1436026884" sldId="259"/>
            <ac:spMk id="63" creationId="{5C9652B3-A450-4ED6-8FBF-F536BA60B4D8}"/>
          </ac:spMkLst>
        </pc:spChg>
        <pc:spChg chg="add del">
          <ac:chgData name="Gemma Blanchard" userId="b47b30ae-53cf-4d55-9066-79749f043217" providerId="ADAL" clId="{97F52DC5-D56C-419A-9B37-31746974E255}" dt="2023-06-13T08:18:23.281" v="301" actId="26606"/>
          <ac:spMkLst>
            <pc:docMk/>
            <pc:sldMk cId="1436026884" sldId="259"/>
            <ac:spMk id="76" creationId="{03E8462A-FEBA-4848-81CC-3F8DA3E477BE}"/>
          </ac:spMkLst>
        </pc:spChg>
        <pc:spChg chg="add del">
          <ac:chgData name="Gemma Blanchard" userId="b47b30ae-53cf-4d55-9066-79749f043217" providerId="ADAL" clId="{97F52DC5-D56C-419A-9B37-31746974E255}" dt="2023-06-13T08:18:23.281" v="301" actId="26606"/>
          <ac:spMkLst>
            <pc:docMk/>
            <pc:sldMk cId="1436026884" sldId="259"/>
            <ac:spMk id="87" creationId="{7941F9B1-B01B-4A84-89D9-B169AEB4E456}"/>
          </ac:spMkLst>
        </pc:spChg>
        <pc:grpChg chg="add del">
          <ac:chgData name="Gemma Blanchard" userId="b47b30ae-53cf-4d55-9066-79749f043217" providerId="ADAL" clId="{97F52DC5-D56C-419A-9B37-31746974E255}" dt="2023-06-13T08:18:15.110" v="297" actId="26606"/>
          <ac:grpSpMkLst>
            <pc:docMk/>
            <pc:sldMk cId="1436026884" sldId="259"/>
            <ac:grpSpMk id="6" creationId="{609316A9-990D-4EC3-A671-70EE5C1493A4}"/>
          </ac:grpSpMkLst>
        </pc:grpChg>
        <pc:grpChg chg="add del mod">
          <ac:chgData name="Gemma Blanchard" userId="b47b30ae-53cf-4d55-9066-79749f043217" providerId="ADAL" clId="{97F52DC5-D56C-419A-9B37-31746974E255}" dt="2023-06-13T08:17:06.166" v="283"/>
          <ac:grpSpMkLst>
            <pc:docMk/>
            <pc:sldMk cId="1436026884" sldId="259"/>
            <ac:grpSpMk id="8" creationId="{609316A9-990D-4EC3-A671-70EE5C1493A4}"/>
          </ac:grpSpMkLst>
        </pc:grpChg>
        <pc:grpChg chg="add del mod">
          <ac:chgData name="Gemma Blanchard" userId="b47b30ae-53cf-4d55-9066-79749f043217" providerId="ADAL" clId="{97F52DC5-D56C-419A-9B37-31746974E255}" dt="2023-06-13T08:17:06.166" v="283"/>
          <ac:grpSpMkLst>
            <pc:docMk/>
            <pc:sldMk cId="1436026884" sldId="259"/>
            <ac:grpSpMk id="22" creationId="{2109F83F-40FE-4DB3-84CC-09FB3340D06D}"/>
          </ac:grpSpMkLst>
        </pc:grpChg>
        <pc:grpChg chg="add del">
          <ac:chgData name="Gemma Blanchard" userId="b47b30ae-53cf-4d55-9066-79749f043217" providerId="ADAL" clId="{97F52DC5-D56C-419A-9B37-31746974E255}" dt="2023-06-13T08:18:17.356" v="299" actId="26606"/>
          <ac:grpSpMkLst>
            <pc:docMk/>
            <pc:sldMk cId="1436026884" sldId="259"/>
            <ac:grpSpMk id="41" creationId="{DDE8DE2B-61C1-46D5-BEB8-521321C182C4}"/>
          </ac:grpSpMkLst>
        </pc:grpChg>
        <pc:grpChg chg="add del">
          <ac:chgData name="Gemma Blanchard" userId="b47b30ae-53cf-4d55-9066-79749f043217" providerId="ADAL" clId="{97F52DC5-D56C-419A-9B37-31746974E255}" dt="2023-06-13T08:18:17.356" v="299" actId="26606"/>
          <ac:grpSpMkLst>
            <pc:docMk/>
            <pc:sldMk cId="1436026884" sldId="259"/>
            <ac:grpSpMk id="53" creationId="{2D621E68-BF28-4A1C-B1A2-4E55E139E79A}"/>
          </ac:grpSpMkLst>
        </pc:grpChg>
        <pc:grpChg chg="add del">
          <ac:chgData name="Gemma Blanchard" userId="b47b30ae-53cf-4d55-9066-79749f043217" providerId="ADAL" clId="{97F52DC5-D56C-419A-9B37-31746974E255}" dt="2023-06-13T08:18:23.281" v="301" actId="26606"/>
          <ac:grpSpMkLst>
            <pc:docMk/>
            <pc:sldMk cId="1436026884" sldId="259"/>
            <ac:grpSpMk id="65" creationId="{609316A9-990D-4EC3-A671-70EE5C1493A4}"/>
          </ac:grpSpMkLst>
        </pc:grpChg>
        <pc:grpChg chg="add del">
          <ac:chgData name="Gemma Blanchard" userId="b47b30ae-53cf-4d55-9066-79749f043217" providerId="ADAL" clId="{97F52DC5-D56C-419A-9B37-31746974E255}" dt="2023-06-13T08:18:23.281" v="301" actId="26606"/>
          <ac:grpSpMkLst>
            <pc:docMk/>
            <pc:sldMk cId="1436026884" sldId="259"/>
            <ac:grpSpMk id="77" creationId="{2109F83F-40FE-4DB3-84CC-09FB3340D06D}"/>
          </ac:grpSpMkLst>
        </pc:grpChg>
        <pc:grpChg chg="add">
          <ac:chgData name="Gemma Blanchard" userId="b47b30ae-53cf-4d55-9066-79749f043217" providerId="ADAL" clId="{97F52DC5-D56C-419A-9B37-31746974E255}" dt="2023-06-13T08:18:23.288" v="302" actId="26606"/>
          <ac:grpSpMkLst>
            <pc:docMk/>
            <pc:sldMk cId="1436026884" sldId="259"/>
            <ac:grpSpMk id="89" creationId="{609316A9-990D-4EC3-A671-70EE5C1493A4}"/>
          </ac:grpSpMkLst>
        </pc:grpChg>
        <pc:picChg chg="add mod">
          <ac:chgData name="Gemma Blanchard" userId="b47b30ae-53cf-4d55-9066-79749f043217" providerId="ADAL" clId="{97F52DC5-D56C-419A-9B37-31746974E255}" dt="2023-06-13T08:18:27.295" v="304" actId="1076"/>
          <ac:picMkLst>
            <pc:docMk/>
            <pc:sldMk cId="1436026884" sldId="259"/>
            <ac:picMk id="3" creationId="{36FA741E-43EE-E2AA-CAE6-8CF2C2031320}"/>
          </ac:picMkLst>
        </pc:picChg>
        <pc:picChg chg="del mod">
          <ac:chgData name="Gemma Blanchard" userId="b47b30ae-53cf-4d55-9066-79749f043217" providerId="ADAL" clId="{97F52DC5-D56C-419A-9B37-31746974E255}" dt="2023-06-13T08:08:29.909" v="250" actId="478"/>
          <ac:picMkLst>
            <pc:docMk/>
            <pc:sldMk cId="1436026884" sldId="259"/>
            <ac:picMk id="5" creationId="{432783C4-9AC5-AEBD-2521-AE9B0CFF5869}"/>
          </ac:picMkLst>
        </pc:picChg>
        <pc:cxnChg chg="mod">
          <ac:chgData name="Gemma Blanchard" userId="b47b30ae-53cf-4d55-9066-79749f043217" providerId="ADAL" clId="{97F52DC5-D56C-419A-9B37-31746974E255}" dt="2023-06-13T08:17:06.166" v="283"/>
          <ac:cxnSpMkLst>
            <pc:docMk/>
            <pc:sldMk cId="1436026884" sldId="259"/>
            <ac:cxnSpMk id="9" creationId="{9B0C6109-9159-49CA-AD7A-F9035539DB7F}"/>
          </ac:cxnSpMkLst>
        </pc:cxnChg>
        <pc:cxnChg chg="mod">
          <ac:chgData name="Gemma Blanchard" userId="b47b30ae-53cf-4d55-9066-79749f043217" providerId="ADAL" clId="{97F52DC5-D56C-419A-9B37-31746974E255}" dt="2023-06-13T08:17:06.166" v="283"/>
          <ac:cxnSpMkLst>
            <pc:docMk/>
            <pc:sldMk cId="1436026884" sldId="259"/>
            <ac:cxnSpMk id="10" creationId="{686F14F5-308C-4EB6-87AB-05DE9501B1AA}"/>
          </ac:cxnSpMkLst>
        </pc:cxnChg>
        <pc:cxnChg chg="mod">
          <ac:chgData name="Gemma Blanchard" userId="b47b30ae-53cf-4d55-9066-79749f043217" providerId="ADAL" clId="{97F52DC5-D56C-419A-9B37-31746974E255}" dt="2023-06-13T08:17:06.166" v="283"/>
          <ac:cxnSpMkLst>
            <pc:docMk/>
            <pc:sldMk cId="1436026884" sldId="259"/>
            <ac:cxnSpMk id="23" creationId="{1DE492D7-C3C3-48FF-80C8-37021EA0262F}"/>
          </ac:cxnSpMkLst>
        </pc:cxnChg>
      </pc:sldChg>
      <pc:sldChg chg="addSp delSp modSp mod setBg">
        <pc:chgData name="Gemma Blanchard" userId="b47b30ae-53cf-4d55-9066-79749f043217" providerId="ADAL" clId="{97F52DC5-D56C-419A-9B37-31746974E255}" dt="2023-06-13T08:19:30.687" v="319" actId="14100"/>
        <pc:sldMkLst>
          <pc:docMk/>
          <pc:sldMk cId="1749725191" sldId="260"/>
        </pc:sldMkLst>
        <pc:spChg chg="del">
          <ac:chgData name="Gemma Blanchard" userId="b47b30ae-53cf-4d55-9066-79749f043217" providerId="ADAL" clId="{97F52DC5-D56C-419A-9B37-31746974E255}" dt="2023-06-12T13:59:48.692" v="69" actId="478"/>
          <ac:spMkLst>
            <pc:docMk/>
            <pc:sldMk cId="1749725191" sldId="260"/>
            <ac:spMk id="2" creationId="{B657D0F1-1815-A93F-5202-0226B4385770}"/>
          </ac:spMkLst>
        </pc:spChg>
        <pc:spChg chg="del">
          <ac:chgData name="Gemma Blanchard" userId="b47b30ae-53cf-4d55-9066-79749f043217" providerId="ADAL" clId="{97F52DC5-D56C-419A-9B37-31746974E255}" dt="2023-06-12T13:59:50.996" v="70" actId="478"/>
          <ac:spMkLst>
            <pc:docMk/>
            <pc:sldMk cId="1749725191" sldId="260"/>
            <ac:spMk id="3" creationId="{9BABC2F2-0FCA-9D13-9D58-F661C375AB33}"/>
          </ac:spMkLst>
        </pc:spChg>
        <pc:spChg chg="add del">
          <ac:chgData name="Gemma Blanchard" userId="b47b30ae-53cf-4d55-9066-79749f043217" providerId="ADAL" clId="{97F52DC5-D56C-419A-9B37-31746974E255}" dt="2023-06-12T14:34:43.011" v="227" actId="26606"/>
          <ac:spMkLst>
            <pc:docMk/>
            <pc:sldMk cId="1749725191" sldId="260"/>
            <ac:spMk id="22" creationId="{85C2136B-77EC-41E9-BDB6-58A4AE1429B7}"/>
          </ac:spMkLst>
        </pc:spChg>
        <pc:spChg chg="add del">
          <ac:chgData name="Gemma Blanchard" userId="b47b30ae-53cf-4d55-9066-79749f043217" providerId="ADAL" clId="{97F52DC5-D56C-419A-9B37-31746974E255}" dt="2023-06-12T14:34:43.011" v="227" actId="26606"/>
          <ac:spMkLst>
            <pc:docMk/>
            <pc:sldMk cId="1749725191" sldId="260"/>
            <ac:spMk id="28" creationId="{7FBCF2A6-1F18-4B68-B5D2-5B763ED4159A}"/>
          </ac:spMkLst>
        </pc:spChg>
        <pc:spChg chg="add del">
          <ac:chgData name="Gemma Blanchard" userId="b47b30ae-53cf-4d55-9066-79749f043217" providerId="ADAL" clId="{97F52DC5-D56C-419A-9B37-31746974E255}" dt="2023-06-12T14:34:43.011" v="227" actId="26606"/>
          <ac:spMkLst>
            <pc:docMk/>
            <pc:sldMk cId="1749725191" sldId="260"/>
            <ac:spMk id="30" creationId="{FF3A27FB-A693-4A75-951E-0C77CD98F032}"/>
          </ac:spMkLst>
        </pc:spChg>
        <pc:spChg chg="add del">
          <ac:chgData name="Gemma Blanchard" userId="b47b30ae-53cf-4d55-9066-79749f043217" providerId="ADAL" clId="{97F52DC5-D56C-419A-9B37-31746974E255}" dt="2023-06-12T14:34:43.875" v="229" actId="26606"/>
          <ac:spMkLst>
            <pc:docMk/>
            <pc:sldMk cId="1749725191" sldId="260"/>
            <ac:spMk id="33" creationId="{85C2136B-77EC-41E9-BDB6-58A4AE1429B7}"/>
          </ac:spMkLst>
        </pc:spChg>
        <pc:spChg chg="add del">
          <ac:chgData name="Gemma Blanchard" userId="b47b30ae-53cf-4d55-9066-79749f043217" providerId="ADAL" clId="{97F52DC5-D56C-419A-9B37-31746974E255}" dt="2023-06-12T14:34:43.875" v="229" actId="26606"/>
          <ac:spMkLst>
            <pc:docMk/>
            <pc:sldMk cId="1749725191" sldId="260"/>
            <ac:spMk id="36" creationId="{7FBCF2A6-1F18-4B68-B5D2-5B763ED4159A}"/>
          </ac:spMkLst>
        </pc:spChg>
        <pc:spChg chg="add del">
          <ac:chgData name="Gemma Blanchard" userId="b47b30ae-53cf-4d55-9066-79749f043217" providerId="ADAL" clId="{97F52DC5-D56C-419A-9B37-31746974E255}" dt="2023-06-12T14:34:43.875" v="229" actId="26606"/>
          <ac:spMkLst>
            <pc:docMk/>
            <pc:sldMk cId="1749725191" sldId="260"/>
            <ac:spMk id="37" creationId="{FF3A27FB-A693-4A75-951E-0C77CD98F032}"/>
          </ac:spMkLst>
        </pc:spChg>
        <pc:spChg chg="add del">
          <ac:chgData name="Gemma Blanchard" userId="b47b30ae-53cf-4d55-9066-79749f043217" providerId="ADAL" clId="{97F52DC5-D56C-419A-9B37-31746974E255}" dt="2023-06-12T14:34:46.770" v="231" actId="26606"/>
          <ac:spMkLst>
            <pc:docMk/>
            <pc:sldMk cId="1749725191" sldId="260"/>
            <ac:spMk id="40" creationId="{21029ED5-F105-4DD2-99C8-1E4422817978}"/>
          </ac:spMkLst>
        </pc:spChg>
        <pc:spChg chg="add del">
          <ac:chgData name="Gemma Blanchard" userId="b47b30ae-53cf-4d55-9066-79749f043217" providerId="ADAL" clId="{97F52DC5-D56C-419A-9B37-31746974E255}" dt="2023-06-12T14:34:46.770" v="231" actId="26606"/>
          <ac:spMkLst>
            <pc:docMk/>
            <pc:sldMk cId="1749725191" sldId="260"/>
            <ac:spMk id="47" creationId="{5C9652B3-A450-4ED6-8FBF-F536BA60B4D8}"/>
          </ac:spMkLst>
        </pc:spChg>
        <pc:grpChg chg="add del">
          <ac:chgData name="Gemma Blanchard" userId="b47b30ae-53cf-4d55-9066-79749f043217" providerId="ADAL" clId="{97F52DC5-D56C-419A-9B37-31746974E255}" dt="2023-06-12T14:34:43.011" v="227" actId="26606"/>
          <ac:grpSpMkLst>
            <pc:docMk/>
            <pc:sldMk cId="1749725191" sldId="260"/>
            <ac:grpSpMk id="10" creationId="{DDE8DE2B-61C1-46D5-BEB8-521321C182C4}"/>
          </ac:grpSpMkLst>
        </pc:grpChg>
        <pc:grpChg chg="add del">
          <ac:chgData name="Gemma Blanchard" userId="b47b30ae-53cf-4d55-9066-79749f043217" providerId="ADAL" clId="{97F52DC5-D56C-419A-9B37-31746974E255}" dt="2023-06-12T14:34:43.875" v="229" actId="26606"/>
          <ac:grpSpMkLst>
            <pc:docMk/>
            <pc:sldMk cId="1749725191" sldId="260"/>
            <ac:grpSpMk id="32" creationId="{0565C35A-C6FA-4269-822E-6DB5B9C48882}"/>
          </ac:grpSpMkLst>
        </pc:grpChg>
        <pc:grpChg chg="add del">
          <ac:chgData name="Gemma Blanchard" userId="b47b30ae-53cf-4d55-9066-79749f043217" providerId="ADAL" clId="{97F52DC5-D56C-419A-9B37-31746974E255}" dt="2023-06-12T14:34:46.770" v="231" actId="26606"/>
          <ac:grpSpMkLst>
            <pc:docMk/>
            <pc:sldMk cId="1749725191" sldId="260"/>
            <ac:grpSpMk id="39" creationId="{DDE8DE2B-61C1-46D5-BEB8-521321C182C4}"/>
          </ac:grpSpMkLst>
        </pc:grpChg>
        <pc:grpChg chg="add del">
          <ac:chgData name="Gemma Blanchard" userId="b47b30ae-53cf-4d55-9066-79749f043217" providerId="ADAL" clId="{97F52DC5-D56C-419A-9B37-31746974E255}" dt="2023-06-12T14:34:46.770" v="231" actId="26606"/>
          <ac:grpSpMkLst>
            <pc:docMk/>
            <pc:sldMk cId="1749725191" sldId="260"/>
            <ac:grpSpMk id="41" creationId="{2D621E68-BF28-4A1C-B1A2-4E55E139E79A}"/>
          </ac:grpSpMkLst>
        </pc:grpChg>
        <pc:picChg chg="add mod">
          <ac:chgData name="Gemma Blanchard" userId="b47b30ae-53cf-4d55-9066-79749f043217" providerId="ADAL" clId="{97F52DC5-D56C-419A-9B37-31746974E255}" dt="2023-06-13T08:19:30.687" v="319" actId="14100"/>
          <ac:picMkLst>
            <pc:docMk/>
            <pc:sldMk cId="1749725191" sldId="260"/>
            <ac:picMk id="5" creationId="{792A490D-9DD8-9932-9C1F-3C364BF98947}"/>
          </ac:picMkLst>
        </pc:picChg>
        <pc:cxnChg chg="add del">
          <ac:chgData name="Gemma Blanchard" userId="b47b30ae-53cf-4d55-9066-79749f043217" providerId="ADAL" clId="{97F52DC5-D56C-419A-9B37-31746974E255}" dt="2023-06-12T14:34:43.011" v="227" actId="26606"/>
          <ac:cxnSpMkLst>
            <pc:docMk/>
            <pc:sldMk cId="1749725191" sldId="260"/>
            <ac:cxnSpMk id="24" creationId="{E55891F3-A5E2-4418-8950-25FA2B731209}"/>
          </ac:cxnSpMkLst>
        </pc:cxnChg>
        <pc:cxnChg chg="add del">
          <ac:chgData name="Gemma Blanchard" userId="b47b30ae-53cf-4d55-9066-79749f043217" providerId="ADAL" clId="{97F52DC5-D56C-419A-9B37-31746974E255}" dt="2023-06-12T14:34:43.011" v="227" actId="26606"/>
          <ac:cxnSpMkLst>
            <pc:docMk/>
            <pc:sldMk cId="1749725191" sldId="260"/>
            <ac:cxnSpMk id="26" creationId="{FB1FCEB1-A7E1-417C-A7EF-AA30D5A0859F}"/>
          </ac:cxnSpMkLst>
        </pc:cxnChg>
        <pc:cxnChg chg="add del">
          <ac:chgData name="Gemma Blanchard" userId="b47b30ae-53cf-4d55-9066-79749f043217" providerId="ADAL" clId="{97F52DC5-D56C-419A-9B37-31746974E255}" dt="2023-06-12T14:34:43.875" v="229" actId="26606"/>
          <ac:cxnSpMkLst>
            <pc:docMk/>
            <pc:sldMk cId="1749725191" sldId="260"/>
            <ac:cxnSpMk id="34" creationId="{E55891F3-A5E2-4418-8950-25FA2B731209}"/>
          </ac:cxnSpMkLst>
        </pc:cxnChg>
        <pc:cxnChg chg="add del">
          <ac:chgData name="Gemma Blanchard" userId="b47b30ae-53cf-4d55-9066-79749f043217" providerId="ADAL" clId="{97F52DC5-D56C-419A-9B37-31746974E255}" dt="2023-06-12T14:34:43.875" v="229" actId="26606"/>
          <ac:cxnSpMkLst>
            <pc:docMk/>
            <pc:sldMk cId="1749725191" sldId="260"/>
            <ac:cxnSpMk id="35" creationId="{FB1FCEB1-A7E1-417C-A7EF-AA30D5A0859F}"/>
          </ac:cxnSpMkLst>
        </pc:cxnChg>
      </pc:sldChg>
      <pc:sldChg chg="addSp delSp modSp new mod">
        <pc:chgData name="Gemma Blanchard" userId="b47b30ae-53cf-4d55-9066-79749f043217" providerId="ADAL" clId="{97F52DC5-D56C-419A-9B37-31746974E255}" dt="2023-06-13T08:18:49.605" v="309" actId="1076"/>
        <pc:sldMkLst>
          <pc:docMk/>
          <pc:sldMk cId="3949683063" sldId="261"/>
        </pc:sldMkLst>
        <pc:spChg chg="mod">
          <ac:chgData name="Gemma Blanchard" userId="b47b30ae-53cf-4d55-9066-79749f043217" providerId="ADAL" clId="{97F52DC5-D56C-419A-9B37-31746974E255}" dt="2023-06-13T08:18:47.510" v="308" actId="1076"/>
          <ac:spMkLst>
            <pc:docMk/>
            <pc:sldMk cId="3949683063" sldId="261"/>
            <ac:spMk id="2" creationId="{AA9EBE7B-98DC-5C21-DE5C-4C26709DE0D1}"/>
          </ac:spMkLst>
        </pc:spChg>
        <pc:spChg chg="del">
          <ac:chgData name="Gemma Blanchard" userId="b47b30ae-53cf-4d55-9066-79749f043217" providerId="ADAL" clId="{97F52DC5-D56C-419A-9B37-31746974E255}" dt="2023-06-12T13:30:10.896" v="35" actId="478"/>
          <ac:spMkLst>
            <pc:docMk/>
            <pc:sldMk cId="3949683063" sldId="261"/>
            <ac:spMk id="3" creationId="{B2383544-9A21-9258-483E-4E42B04F608E}"/>
          </ac:spMkLst>
        </pc:spChg>
        <pc:picChg chg="add mod">
          <ac:chgData name="Gemma Blanchard" userId="b47b30ae-53cf-4d55-9066-79749f043217" providerId="ADAL" clId="{97F52DC5-D56C-419A-9B37-31746974E255}" dt="2023-06-13T08:18:49.605" v="309" actId="1076"/>
          <ac:picMkLst>
            <pc:docMk/>
            <pc:sldMk cId="3949683063" sldId="261"/>
            <ac:picMk id="5" creationId="{BE0D90A4-A268-6CAF-7774-A9CD73175177}"/>
          </ac:picMkLst>
        </pc:picChg>
      </pc:sldChg>
      <pc:sldChg chg="addSp delSp modSp new mod">
        <pc:chgData name="Gemma Blanchard" userId="b47b30ae-53cf-4d55-9066-79749f043217" providerId="ADAL" clId="{97F52DC5-D56C-419A-9B37-31746974E255}" dt="2023-06-13T08:18:54.253" v="310" actId="1076"/>
        <pc:sldMkLst>
          <pc:docMk/>
          <pc:sldMk cId="4106518205" sldId="262"/>
        </pc:sldMkLst>
        <pc:spChg chg="del">
          <ac:chgData name="Gemma Blanchard" userId="b47b30ae-53cf-4d55-9066-79749f043217" providerId="ADAL" clId="{97F52DC5-D56C-419A-9B37-31746974E255}" dt="2023-06-12T13:28:31.503" v="6" actId="478"/>
          <ac:spMkLst>
            <pc:docMk/>
            <pc:sldMk cId="4106518205" sldId="262"/>
            <ac:spMk id="2" creationId="{09BC0BBA-FA53-6C6A-253A-CB3F5D814EAD}"/>
          </ac:spMkLst>
        </pc:spChg>
        <pc:spChg chg="del">
          <ac:chgData name="Gemma Blanchard" userId="b47b30ae-53cf-4d55-9066-79749f043217" providerId="ADAL" clId="{97F52DC5-D56C-419A-9B37-31746974E255}" dt="2023-06-12T13:28:33.792" v="7" actId="478"/>
          <ac:spMkLst>
            <pc:docMk/>
            <pc:sldMk cId="4106518205" sldId="262"/>
            <ac:spMk id="3" creationId="{2AA74D74-D1E2-B14D-7708-726DC6D9C06A}"/>
          </ac:spMkLst>
        </pc:spChg>
        <pc:picChg chg="add mod">
          <ac:chgData name="Gemma Blanchard" userId="b47b30ae-53cf-4d55-9066-79749f043217" providerId="ADAL" clId="{97F52DC5-D56C-419A-9B37-31746974E255}" dt="2023-06-13T08:18:54.253" v="310" actId="1076"/>
          <ac:picMkLst>
            <pc:docMk/>
            <pc:sldMk cId="4106518205" sldId="262"/>
            <ac:picMk id="5" creationId="{56B20234-CBA3-D6EE-04B5-724441B3B604}"/>
          </ac:picMkLst>
        </pc:picChg>
      </pc:sldChg>
      <pc:sldChg chg="addSp delSp modSp new mod">
        <pc:chgData name="Gemma Blanchard" userId="b47b30ae-53cf-4d55-9066-79749f043217" providerId="ADAL" clId="{97F52DC5-D56C-419A-9B37-31746974E255}" dt="2023-06-13T08:19:06.884" v="312" actId="14100"/>
        <pc:sldMkLst>
          <pc:docMk/>
          <pc:sldMk cId="3478762671" sldId="263"/>
        </pc:sldMkLst>
        <pc:spChg chg="del">
          <ac:chgData name="Gemma Blanchard" userId="b47b30ae-53cf-4d55-9066-79749f043217" providerId="ADAL" clId="{97F52DC5-D56C-419A-9B37-31746974E255}" dt="2023-06-12T13:35:04.454" v="42" actId="478"/>
          <ac:spMkLst>
            <pc:docMk/>
            <pc:sldMk cId="3478762671" sldId="263"/>
            <ac:spMk id="2" creationId="{879DBD9E-B375-B3D4-9EDF-11CA89901366}"/>
          </ac:spMkLst>
        </pc:spChg>
        <pc:spChg chg="del">
          <ac:chgData name="Gemma Blanchard" userId="b47b30ae-53cf-4d55-9066-79749f043217" providerId="ADAL" clId="{97F52DC5-D56C-419A-9B37-31746974E255}" dt="2023-06-12T13:35:08.447" v="43" actId="478"/>
          <ac:spMkLst>
            <pc:docMk/>
            <pc:sldMk cId="3478762671" sldId="263"/>
            <ac:spMk id="3" creationId="{B9B987CC-E5BB-A682-4299-6C43E7780E07}"/>
          </ac:spMkLst>
        </pc:spChg>
        <pc:picChg chg="add mod">
          <ac:chgData name="Gemma Blanchard" userId="b47b30ae-53cf-4d55-9066-79749f043217" providerId="ADAL" clId="{97F52DC5-D56C-419A-9B37-31746974E255}" dt="2023-06-13T08:19:06.884" v="312" actId="14100"/>
          <ac:picMkLst>
            <pc:docMk/>
            <pc:sldMk cId="3478762671" sldId="263"/>
            <ac:picMk id="3" creationId="{2F7921CF-8A80-CFFA-29F8-780875A871DF}"/>
          </ac:picMkLst>
        </pc:picChg>
        <pc:picChg chg="add del mod">
          <ac:chgData name="Gemma Blanchard" userId="b47b30ae-53cf-4d55-9066-79749f043217" providerId="ADAL" clId="{97F52DC5-D56C-419A-9B37-31746974E255}" dt="2023-06-12T13:35:24.249" v="47" actId="478"/>
          <ac:picMkLst>
            <pc:docMk/>
            <pc:sldMk cId="3478762671" sldId="263"/>
            <ac:picMk id="5" creationId="{8F6F2F30-BFF9-92B3-EE1E-568A99DE7669}"/>
          </ac:picMkLst>
        </pc:picChg>
        <pc:picChg chg="add del mod">
          <ac:chgData name="Gemma Blanchard" userId="b47b30ae-53cf-4d55-9066-79749f043217" providerId="ADAL" clId="{97F52DC5-D56C-419A-9B37-31746974E255}" dt="2023-06-13T08:11:19.349" v="257" actId="478"/>
          <ac:picMkLst>
            <pc:docMk/>
            <pc:sldMk cId="3478762671" sldId="263"/>
            <ac:picMk id="7" creationId="{DAA8A1C3-B4D2-957B-0B9E-E8DE59CE2B72}"/>
          </ac:picMkLst>
        </pc:picChg>
      </pc:sldChg>
      <pc:sldChg chg="addSp delSp modSp new mod">
        <pc:chgData name="Gemma Blanchard" userId="b47b30ae-53cf-4d55-9066-79749f043217" providerId="ADAL" clId="{97F52DC5-D56C-419A-9B37-31746974E255}" dt="2023-06-13T08:17:06.166" v="283"/>
        <pc:sldMkLst>
          <pc:docMk/>
          <pc:sldMk cId="1519116263" sldId="264"/>
        </pc:sldMkLst>
        <pc:spChg chg="del">
          <ac:chgData name="Gemma Blanchard" userId="b47b30ae-53cf-4d55-9066-79749f043217" providerId="ADAL" clId="{97F52DC5-D56C-419A-9B37-31746974E255}" dt="2023-06-12T13:36:38.155" v="53" actId="478"/>
          <ac:spMkLst>
            <pc:docMk/>
            <pc:sldMk cId="1519116263" sldId="264"/>
            <ac:spMk id="2" creationId="{5E464F8C-75BF-173F-C82F-B0F08F7058FC}"/>
          </ac:spMkLst>
        </pc:spChg>
        <pc:spChg chg="del">
          <ac:chgData name="Gemma Blanchard" userId="b47b30ae-53cf-4d55-9066-79749f043217" providerId="ADAL" clId="{97F52DC5-D56C-419A-9B37-31746974E255}" dt="2023-06-12T13:36:39.896" v="54" actId="478"/>
          <ac:spMkLst>
            <pc:docMk/>
            <pc:sldMk cId="1519116263" sldId="264"/>
            <ac:spMk id="3" creationId="{59AF83D1-D076-358F-8F62-3493CE2A74FB}"/>
          </ac:spMkLst>
        </pc:spChg>
        <pc:picChg chg="add mod">
          <ac:chgData name="Gemma Blanchard" userId="b47b30ae-53cf-4d55-9066-79749f043217" providerId="ADAL" clId="{97F52DC5-D56C-419A-9B37-31746974E255}" dt="2023-06-13T08:17:06.166" v="283"/>
          <ac:picMkLst>
            <pc:docMk/>
            <pc:sldMk cId="1519116263" sldId="264"/>
            <ac:picMk id="5" creationId="{2EAA0DC4-67EE-9DCF-9249-28170E65712D}"/>
          </ac:picMkLst>
        </pc:picChg>
      </pc:sldChg>
      <pc:sldChg chg="addSp delSp modSp new mod">
        <pc:chgData name="Gemma Blanchard" userId="b47b30ae-53cf-4d55-9066-79749f043217" providerId="ADAL" clId="{97F52DC5-D56C-419A-9B37-31746974E255}" dt="2023-06-13T08:19:14.459" v="314" actId="1076"/>
        <pc:sldMkLst>
          <pc:docMk/>
          <pc:sldMk cId="1565101793" sldId="265"/>
        </pc:sldMkLst>
        <pc:spChg chg="del">
          <ac:chgData name="Gemma Blanchard" userId="b47b30ae-53cf-4d55-9066-79749f043217" providerId="ADAL" clId="{97F52DC5-D56C-419A-9B37-31746974E255}" dt="2023-06-12T13:48:02.876" v="59" actId="478"/>
          <ac:spMkLst>
            <pc:docMk/>
            <pc:sldMk cId="1565101793" sldId="265"/>
            <ac:spMk id="2" creationId="{4A5ABF4C-7208-69C1-A41B-C440F442EBDE}"/>
          </ac:spMkLst>
        </pc:spChg>
        <pc:spChg chg="del">
          <ac:chgData name="Gemma Blanchard" userId="b47b30ae-53cf-4d55-9066-79749f043217" providerId="ADAL" clId="{97F52DC5-D56C-419A-9B37-31746974E255}" dt="2023-06-12T13:48:04.495" v="60" actId="478"/>
          <ac:spMkLst>
            <pc:docMk/>
            <pc:sldMk cId="1565101793" sldId="265"/>
            <ac:spMk id="3" creationId="{D36F23BD-F89D-F84B-7F25-F1731E7A974D}"/>
          </ac:spMkLst>
        </pc:spChg>
        <pc:picChg chg="add mod">
          <ac:chgData name="Gemma Blanchard" userId="b47b30ae-53cf-4d55-9066-79749f043217" providerId="ADAL" clId="{97F52DC5-D56C-419A-9B37-31746974E255}" dt="2023-06-13T08:19:14.459" v="314" actId="1076"/>
          <ac:picMkLst>
            <pc:docMk/>
            <pc:sldMk cId="1565101793" sldId="265"/>
            <ac:picMk id="5" creationId="{DFFC51F9-1EAC-EB58-B5DD-CC9CCE700C78}"/>
          </ac:picMkLst>
        </pc:picChg>
      </pc:sldChg>
      <pc:sldChg chg="addSp delSp modSp new mod">
        <pc:chgData name="Gemma Blanchard" userId="b47b30ae-53cf-4d55-9066-79749f043217" providerId="ADAL" clId="{97F52DC5-D56C-419A-9B37-31746974E255}" dt="2023-06-13T08:19:21.074" v="316" actId="1076"/>
        <pc:sldMkLst>
          <pc:docMk/>
          <pc:sldMk cId="918641879" sldId="266"/>
        </pc:sldMkLst>
        <pc:spChg chg="del">
          <ac:chgData name="Gemma Blanchard" userId="b47b30ae-53cf-4d55-9066-79749f043217" providerId="ADAL" clId="{97F52DC5-D56C-419A-9B37-31746974E255}" dt="2023-06-12T13:48:45.107" v="63" actId="478"/>
          <ac:spMkLst>
            <pc:docMk/>
            <pc:sldMk cId="918641879" sldId="266"/>
            <ac:spMk id="2" creationId="{1C5C7360-415F-4DAF-0186-8C3B32AB28E2}"/>
          </ac:spMkLst>
        </pc:spChg>
        <pc:spChg chg="del">
          <ac:chgData name="Gemma Blanchard" userId="b47b30ae-53cf-4d55-9066-79749f043217" providerId="ADAL" clId="{97F52DC5-D56C-419A-9B37-31746974E255}" dt="2023-06-12T13:48:45.893" v="64" actId="478"/>
          <ac:spMkLst>
            <pc:docMk/>
            <pc:sldMk cId="918641879" sldId="266"/>
            <ac:spMk id="3" creationId="{1390B1C1-7D05-ED84-4189-0E2138905E7D}"/>
          </ac:spMkLst>
        </pc:spChg>
        <pc:picChg chg="add mod">
          <ac:chgData name="Gemma Blanchard" userId="b47b30ae-53cf-4d55-9066-79749f043217" providerId="ADAL" clId="{97F52DC5-D56C-419A-9B37-31746974E255}" dt="2023-06-13T08:19:21.074" v="316" actId="1076"/>
          <ac:picMkLst>
            <pc:docMk/>
            <pc:sldMk cId="918641879" sldId="266"/>
            <ac:picMk id="5" creationId="{58CAA979-89D7-D643-E69A-A181556AB0F0}"/>
          </ac:picMkLst>
        </pc:picChg>
      </pc:sldChg>
      <pc:sldChg chg="addSp delSp modSp new mod">
        <pc:chgData name="Gemma Blanchard" userId="b47b30ae-53cf-4d55-9066-79749f043217" providerId="ADAL" clId="{97F52DC5-D56C-419A-9B37-31746974E255}" dt="2023-06-13T08:19:36.385" v="321" actId="1076"/>
        <pc:sldMkLst>
          <pc:docMk/>
          <pc:sldMk cId="1676284170" sldId="267"/>
        </pc:sldMkLst>
        <pc:spChg chg="del">
          <ac:chgData name="Gemma Blanchard" userId="b47b30ae-53cf-4d55-9066-79749f043217" providerId="ADAL" clId="{97F52DC5-D56C-419A-9B37-31746974E255}" dt="2023-06-12T14:00:28.186" v="77" actId="478"/>
          <ac:spMkLst>
            <pc:docMk/>
            <pc:sldMk cId="1676284170" sldId="267"/>
            <ac:spMk id="2" creationId="{D50879EE-F546-8362-7A29-0407931804D9}"/>
          </ac:spMkLst>
        </pc:spChg>
        <pc:spChg chg="del">
          <ac:chgData name="Gemma Blanchard" userId="b47b30ae-53cf-4d55-9066-79749f043217" providerId="ADAL" clId="{97F52DC5-D56C-419A-9B37-31746974E255}" dt="2023-06-12T14:00:29.537" v="78" actId="478"/>
          <ac:spMkLst>
            <pc:docMk/>
            <pc:sldMk cId="1676284170" sldId="267"/>
            <ac:spMk id="3" creationId="{B0139E74-B4AB-808C-C92F-CF31FFC6E475}"/>
          </ac:spMkLst>
        </pc:spChg>
        <pc:picChg chg="add mod">
          <ac:chgData name="Gemma Blanchard" userId="b47b30ae-53cf-4d55-9066-79749f043217" providerId="ADAL" clId="{97F52DC5-D56C-419A-9B37-31746974E255}" dt="2023-06-13T08:19:36.385" v="321" actId="1076"/>
          <ac:picMkLst>
            <pc:docMk/>
            <pc:sldMk cId="1676284170" sldId="267"/>
            <ac:picMk id="5" creationId="{3470AAE2-1896-CEB4-2E7A-71C0094C983A}"/>
          </ac:picMkLst>
        </pc:picChg>
      </pc:sldChg>
      <pc:sldChg chg="addSp delSp modSp new mod">
        <pc:chgData name="Gemma Blanchard" userId="b47b30ae-53cf-4d55-9066-79749f043217" providerId="ADAL" clId="{97F52DC5-D56C-419A-9B37-31746974E255}" dt="2023-06-13T08:19:41.457" v="323" actId="1076"/>
        <pc:sldMkLst>
          <pc:docMk/>
          <pc:sldMk cId="3501908" sldId="268"/>
        </pc:sldMkLst>
        <pc:spChg chg="del">
          <ac:chgData name="Gemma Blanchard" userId="b47b30ae-53cf-4d55-9066-79749f043217" providerId="ADAL" clId="{97F52DC5-D56C-419A-9B37-31746974E255}" dt="2023-06-12T14:01:00.209" v="83" actId="478"/>
          <ac:spMkLst>
            <pc:docMk/>
            <pc:sldMk cId="3501908" sldId="268"/>
            <ac:spMk id="2" creationId="{37489D69-AE0A-0376-4823-86BA889B3884}"/>
          </ac:spMkLst>
        </pc:spChg>
        <pc:spChg chg="del">
          <ac:chgData name="Gemma Blanchard" userId="b47b30ae-53cf-4d55-9066-79749f043217" providerId="ADAL" clId="{97F52DC5-D56C-419A-9B37-31746974E255}" dt="2023-06-12T14:01:02.747" v="84" actId="478"/>
          <ac:spMkLst>
            <pc:docMk/>
            <pc:sldMk cId="3501908" sldId="268"/>
            <ac:spMk id="3" creationId="{1808E596-97BB-FC81-68F7-0821F0938336}"/>
          </ac:spMkLst>
        </pc:spChg>
        <pc:picChg chg="add mod">
          <ac:chgData name="Gemma Blanchard" userId="b47b30ae-53cf-4d55-9066-79749f043217" providerId="ADAL" clId="{97F52DC5-D56C-419A-9B37-31746974E255}" dt="2023-06-13T08:19:41.457" v="323" actId="1076"/>
          <ac:picMkLst>
            <pc:docMk/>
            <pc:sldMk cId="3501908" sldId="268"/>
            <ac:picMk id="5" creationId="{BA581242-E506-F497-2A49-579C971BE5B6}"/>
          </ac:picMkLst>
        </pc:picChg>
      </pc:sldChg>
      <pc:sldChg chg="addSp delSp modSp new mod ord">
        <pc:chgData name="Gemma Blanchard" userId="b47b30ae-53cf-4d55-9066-79749f043217" providerId="ADAL" clId="{97F52DC5-D56C-419A-9B37-31746974E255}" dt="2023-06-13T08:17:06.166" v="283"/>
        <pc:sldMkLst>
          <pc:docMk/>
          <pc:sldMk cId="3577600398" sldId="269"/>
        </pc:sldMkLst>
        <pc:spChg chg="del">
          <ac:chgData name="Gemma Blanchard" userId="b47b30ae-53cf-4d55-9066-79749f043217" providerId="ADAL" clId="{97F52DC5-D56C-419A-9B37-31746974E255}" dt="2023-06-12T14:07:49.816" v="103" actId="478"/>
          <ac:spMkLst>
            <pc:docMk/>
            <pc:sldMk cId="3577600398" sldId="269"/>
            <ac:spMk id="2" creationId="{BB50E868-FE31-29D8-5CB7-85A4391058EC}"/>
          </ac:spMkLst>
        </pc:spChg>
        <pc:spChg chg="del">
          <ac:chgData name="Gemma Blanchard" userId="b47b30ae-53cf-4d55-9066-79749f043217" providerId="ADAL" clId="{97F52DC5-D56C-419A-9B37-31746974E255}" dt="2023-06-12T14:07:52.264" v="104" actId="478"/>
          <ac:spMkLst>
            <pc:docMk/>
            <pc:sldMk cId="3577600398" sldId="269"/>
            <ac:spMk id="3" creationId="{4E7C8D47-79F4-5CA9-5F73-38E24A8CA96E}"/>
          </ac:spMkLst>
        </pc:spChg>
        <pc:picChg chg="add mod">
          <ac:chgData name="Gemma Blanchard" userId="b47b30ae-53cf-4d55-9066-79749f043217" providerId="ADAL" clId="{97F52DC5-D56C-419A-9B37-31746974E255}" dt="2023-06-13T08:17:06.166" v="283"/>
          <ac:picMkLst>
            <pc:docMk/>
            <pc:sldMk cId="3577600398" sldId="269"/>
            <ac:picMk id="5" creationId="{8CA3762D-0528-6710-CB11-0854542D1418}"/>
          </ac:picMkLst>
        </pc:picChg>
      </pc:sldChg>
      <pc:sldChg chg="addSp delSp modSp new mod ord">
        <pc:chgData name="Gemma Blanchard" userId="b47b30ae-53cf-4d55-9066-79749f043217" providerId="ADAL" clId="{97F52DC5-D56C-419A-9B37-31746974E255}" dt="2023-06-13T08:17:06.166" v="283"/>
        <pc:sldMkLst>
          <pc:docMk/>
          <pc:sldMk cId="1758497507" sldId="270"/>
        </pc:sldMkLst>
        <pc:spChg chg="del">
          <ac:chgData name="Gemma Blanchard" userId="b47b30ae-53cf-4d55-9066-79749f043217" providerId="ADAL" clId="{97F52DC5-D56C-419A-9B37-31746974E255}" dt="2023-06-12T14:11:35.370" v="134" actId="478"/>
          <ac:spMkLst>
            <pc:docMk/>
            <pc:sldMk cId="1758497507" sldId="270"/>
            <ac:spMk id="2" creationId="{49D9EF08-E7F4-D176-5A7F-B5CC038BF80E}"/>
          </ac:spMkLst>
        </pc:spChg>
        <pc:spChg chg="del mod">
          <ac:chgData name="Gemma Blanchard" userId="b47b30ae-53cf-4d55-9066-79749f043217" providerId="ADAL" clId="{97F52DC5-D56C-419A-9B37-31746974E255}" dt="2023-06-12T14:11:36.487" v="136" actId="478"/>
          <ac:spMkLst>
            <pc:docMk/>
            <pc:sldMk cId="1758497507" sldId="270"/>
            <ac:spMk id="3" creationId="{5FD0A594-0DA0-F498-AAC6-F605019B7948}"/>
          </ac:spMkLst>
        </pc:spChg>
        <pc:picChg chg="add mod">
          <ac:chgData name="Gemma Blanchard" userId="b47b30ae-53cf-4d55-9066-79749f043217" providerId="ADAL" clId="{97F52DC5-D56C-419A-9B37-31746974E255}" dt="2023-06-13T08:17:06.166" v="283"/>
          <ac:picMkLst>
            <pc:docMk/>
            <pc:sldMk cId="1758497507" sldId="270"/>
            <ac:picMk id="3" creationId="{BD135FFC-1776-641A-992D-E746CE570C81}"/>
          </ac:picMkLst>
        </pc:picChg>
        <pc:picChg chg="add mod">
          <ac:chgData name="Gemma Blanchard" userId="b47b30ae-53cf-4d55-9066-79749f043217" providerId="ADAL" clId="{97F52DC5-D56C-419A-9B37-31746974E255}" dt="2023-06-13T08:17:06.166" v="283"/>
          <ac:picMkLst>
            <pc:docMk/>
            <pc:sldMk cId="1758497507" sldId="270"/>
            <ac:picMk id="4" creationId="{7674BFE1-E827-138E-1469-4EC8758BE809}"/>
          </ac:picMkLst>
        </pc:picChg>
        <pc:picChg chg="add del mod">
          <ac:chgData name="Gemma Blanchard" userId="b47b30ae-53cf-4d55-9066-79749f043217" providerId="ADAL" clId="{97F52DC5-D56C-419A-9B37-31746974E255}" dt="2023-06-13T08:13:21.491" v="264" actId="478"/>
          <ac:picMkLst>
            <pc:docMk/>
            <pc:sldMk cId="1758497507" sldId="270"/>
            <ac:picMk id="5" creationId="{535AAC31-D014-E54B-47F9-10F9FE74D425}"/>
          </ac:picMkLst>
        </pc:picChg>
      </pc:sldChg>
      <pc:sldChg chg="addSp delSp modSp new mod">
        <pc:chgData name="Gemma Blanchard" userId="b47b30ae-53cf-4d55-9066-79749f043217" providerId="ADAL" clId="{97F52DC5-D56C-419A-9B37-31746974E255}" dt="2023-06-13T08:17:06.166" v="283"/>
        <pc:sldMkLst>
          <pc:docMk/>
          <pc:sldMk cId="1130357352" sldId="271"/>
        </pc:sldMkLst>
        <pc:spChg chg="del">
          <ac:chgData name="Gemma Blanchard" userId="b47b30ae-53cf-4d55-9066-79749f043217" providerId="ADAL" clId="{97F52DC5-D56C-419A-9B37-31746974E255}" dt="2023-06-12T14:10:07.216" v="121" actId="478"/>
          <ac:spMkLst>
            <pc:docMk/>
            <pc:sldMk cId="1130357352" sldId="271"/>
            <ac:spMk id="2" creationId="{109F8A2C-1994-8898-0D22-2AA9C49C7455}"/>
          </ac:spMkLst>
        </pc:spChg>
        <pc:spChg chg="del">
          <ac:chgData name="Gemma Blanchard" userId="b47b30ae-53cf-4d55-9066-79749f043217" providerId="ADAL" clId="{97F52DC5-D56C-419A-9B37-31746974E255}" dt="2023-06-12T14:10:08.433" v="122" actId="478"/>
          <ac:spMkLst>
            <pc:docMk/>
            <pc:sldMk cId="1130357352" sldId="271"/>
            <ac:spMk id="3" creationId="{571444C9-63E0-309C-A68C-54E953B27FA4}"/>
          </ac:spMkLst>
        </pc:spChg>
        <pc:picChg chg="add mod">
          <ac:chgData name="Gemma Blanchard" userId="b47b30ae-53cf-4d55-9066-79749f043217" providerId="ADAL" clId="{97F52DC5-D56C-419A-9B37-31746974E255}" dt="2023-06-13T08:17:06.166" v="283"/>
          <ac:picMkLst>
            <pc:docMk/>
            <pc:sldMk cId="1130357352" sldId="271"/>
            <ac:picMk id="3" creationId="{885C11E9-49D1-B5D9-A917-6E9A4A8DBD50}"/>
          </ac:picMkLst>
        </pc:picChg>
        <pc:picChg chg="add del mod">
          <ac:chgData name="Gemma Blanchard" userId="b47b30ae-53cf-4d55-9066-79749f043217" providerId="ADAL" clId="{97F52DC5-D56C-419A-9B37-31746974E255}" dt="2023-06-13T08:13:48.693" v="271" actId="478"/>
          <ac:picMkLst>
            <pc:docMk/>
            <pc:sldMk cId="1130357352" sldId="271"/>
            <ac:picMk id="5" creationId="{8332AC7B-8E59-72D7-78B2-5A965AB49123}"/>
          </ac:picMkLst>
        </pc:picChg>
      </pc:sldChg>
      <pc:sldChg chg="addSp delSp modSp new mod">
        <pc:chgData name="Gemma Blanchard" userId="b47b30ae-53cf-4d55-9066-79749f043217" providerId="ADAL" clId="{97F52DC5-D56C-419A-9B37-31746974E255}" dt="2023-06-13T08:17:06.166" v="283"/>
        <pc:sldMkLst>
          <pc:docMk/>
          <pc:sldMk cId="294761036" sldId="272"/>
        </pc:sldMkLst>
        <pc:spChg chg="del">
          <ac:chgData name="Gemma Blanchard" userId="b47b30ae-53cf-4d55-9066-79749f043217" providerId="ADAL" clId="{97F52DC5-D56C-419A-9B37-31746974E255}" dt="2023-06-12T14:10:44.647" v="128" actId="478"/>
          <ac:spMkLst>
            <pc:docMk/>
            <pc:sldMk cId="294761036" sldId="272"/>
            <ac:spMk id="2" creationId="{C221026B-EE2C-55C9-FA44-DD0533AA24E0}"/>
          </ac:spMkLst>
        </pc:spChg>
        <pc:spChg chg="del">
          <ac:chgData name="Gemma Blanchard" userId="b47b30ae-53cf-4d55-9066-79749f043217" providerId="ADAL" clId="{97F52DC5-D56C-419A-9B37-31746974E255}" dt="2023-06-12T14:10:45.603" v="129" actId="478"/>
          <ac:spMkLst>
            <pc:docMk/>
            <pc:sldMk cId="294761036" sldId="272"/>
            <ac:spMk id="3" creationId="{1334D1E2-9B8F-5CE3-B1D2-B4B7AFAD45EE}"/>
          </ac:spMkLst>
        </pc:spChg>
        <pc:picChg chg="add mod">
          <ac:chgData name="Gemma Blanchard" userId="b47b30ae-53cf-4d55-9066-79749f043217" providerId="ADAL" clId="{97F52DC5-D56C-419A-9B37-31746974E255}" dt="2023-06-13T08:17:06.166" v="283"/>
          <ac:picMkLst>
            <pc:docMk/>
            <pc:sldMk cId="294761036" sldId="272"/>
            <ac:picMk id="3" creationId="{A7F7A610-24BD-0839-409C-9485EAEDD3BE}"/>
          </ac:picMkLst>
        </pc:picChg>
        <pc:picChg chg="add del mod">
          <ac:chgData name="Gemma Blanchard" userId="b47b30ae-53cf-4d55-9066-79749f043217" providerId="ADAL" clId="{97F52DC5-D56C-419A-9B37-31746974E255}" dt="2023-06-13T08:15:06.658" v="275" actId="478"/>
          <ac:picMkLst>
            <pc:docMk/>
            <pc:sldMk cId="294761036" sldId="272"/>
            <ac:picMk id="5" creationId="{CFBE2F26-621B-C183-2524-86B61D720E29}"/>
          </ac:picMkLst>
        </pc:picChg>
      </pc:sldChg>
      <pc:sldChg chg="addSp delSp modSp new mod ord setBg">
        <pc:chgData name="Gemma Blanchard" userId="b47b30ae-53cf-4d55-9066-79749f043217" providerId="ADAL" clId="{97F52DC5-D56C-419A-9B37-31746974E255}" dt="2023-06-13T08:20:31.452" v="331" actId="26606"/>
        <pc:sldMkLst>
          <pc:docMk/>
          <pc:sldMk cId="3040444207" sldId="273"/>
        </pc:sldMkLst>
        <pc:spChg chg="del">
          <ac:chgData name="Gemma Blanchard" userId="b47b30ae-53cf-4d55-9066-79749f043217" providerId="ADAL" clId="{97F52DC5-D56C-419A-9B37-31746974E255}" dt="2023-06-12T14:09:01.737" v="111" actId="478"/>
          <ac:spMkLst>
            <pc:docMk/>
            <pc:sldMk cId="3040444207" sldId="273"/>
            <ac:spMk id="2" creationId="{2D92D7CA-6347-69A2-A77E-8DEBB0930EAD}"/>
          </ac:spMkLst>
        </pc:spChg>
        <pc:spChg chg="del">
          <ac:chgData name="Gemma Blanchard" userId="b47b30ae-53cf-4d55-9066-79749f043217" providerId="ADAL" clId="{97F52DC5-D56C-419A-9B37-31746974E255}" dt="2023-06-12T14:09:04.849" v="112" actId="478"/>
          <ac:spMkLst>
            <pc:docMk/>
            <pc:sldMk cId="3040444207" sldId="273"/>
            <ac:spMk id="3" creationId="{7815C393-C579-87CC-C2A8-2DE57B13DF97}"/>
          </ac:spMkLst>
        </pc:spChg>
        <pc:spChg chg="add del">
          <ac:chgData name="Gemma Blanchard" userId="b47b30ae-53cf-4d55-9066-79749f043217" providerId="ADAL" clId="{97F52DC5-D56C-419A-9B37-31746974E255}" dt="2023-06-13T08:20:10.653" v="327" actId="26606"/>
          <ac:spMkLst>
            <pc:docMk/>
            <pc:sldMk cId="3040444207" sldId="273"/>
            <ac:spMk id="24" creationId="{6F16BFB1-E133-4922-B734-D9234A505091}"/>
          </ac:spMkLst>
        </pc:spChg>
        <pc:spChg chg="add del">
          <ac:chgData name="Gemma Blanchard" userId="b47b30ae-53cf-4d55-9066-79749f043217" providerId="ADAL" clId="{97F52DC5-D56C-419A-9B37-31746974E255}" dt="2023-06-13T08:20:11.750" v="329" actId="26606"/>
          <ac:spMkLst>
            <pc:docMk/>
            <pc:sldMk cId="3040444207" sldId="273"/>
            <ac:spMk id="38" creationId="{3950DEE9-4790-4F3D-BB9C-277CE26D1EC9}"/>
          </ac:spMkLst>
        </pc:spChg>
        <pc:spChg chg="add del">
          <ac:chgData name="Gemma Blanchard" userId="b47b30ae-53cf-4d55-9066-79749f043217" providerId="ADAL" clId="{97F52DC5-D56C-419A-9B37-31746974E255}" dt="2023-06-13T08:20:31.452" v="331" actId="26606"/>
          <ac:spMkLst>
            <pc:docMk/>
            <pc:sldMk cId="3040444207" sldId="273"/>
            <ac:spMk id="41" creationId="{7459C506-5F4B-4B75-9218-C7C3F87FA8D3}"/>
          </ac:spMkLst>
        </pc:spChg>
        <pc:spChg chg="add del">
          <ac:chgData name="Gemma Blanchard" userId="b47b30ae-53cf-4d55-9066-79749f043217" providerId="ADAL" clId="{97F52DC5-D56C-419A-9B37-31746974E255}" dt="2023-06-13T08:20:31.452" v="331" actId="26606"/>
          <ac:spMkLst>
            <pc:docMk/>
            <pc:sldMk cId="3040444207" sldId="273"/>
            <ac:spMk id="43" creationId="{4E74DA95-CD7A-4D5E-9D27-67A759CE708D}"/>
          </ac:spMkLst>
        </pc:spChg>
        <pc:grpChg chg="add del">
          <ac:chgData name="Gemma Blanchard" userId="b47b30ae-53cf-4d55-9066-79749f043217" providerId="ADAL" clId="{97F52DC5-D56C-419A-9B37-31746974E255}" dt="2023-06-13T08:20:10.653" v="327" actId="26606"/>
          <ac:grpSpMkLst>
            <pc:docMk/>
            <pc:sldMk cId="3040444207" sldId="273"/>
            <ac:grpSpMk id="12" creationId="{387ADDF3-96F2-4CFC-A961-14113FC2443B}"/>
          </ac:grpSpMkLst>
        </pc:grpChg>
        <pc:grpChg chg="add del">
          <ac:chgData name="Gemma Blanchard" userId="b47b30ae-53cf-4d55-9066-79749f043217" providerId="ADAL" clId="{97F52DC5-D56C-419A-9B37-31746974E255}" dt="2023-06-13T08:20:11.750" v="329" actId="26606"/>
          <ac:grpSpMkLst>
            <pc:docMk/>
            <pc:sldMk cId="3040444207" sldId="273"/>
            <ac:grpSpMk id="26" creationId="{58B2947D-C69F-4DE5-B778-CA81D2B48896}"/>
          </ac:grpSpMkLst>
        </pc:grpChg>
        <pc:grpChg chg="add del">
          <ac:chgData name="Gemma Blanchard" userId="b47b30ae-53cf-4d55-9066-79749f043217" providerId="ADAL" clId="{97F52DC5-D56C-419A-9B37-31746974E255}" dt="2023-06-13T08:20:11.750" v="329" actId="26606"/>
          <ac:grpSpMkLst>
            <pc:docMk/>
            <pc:sldMk cId="3040444207" sldId="273"/>
            <ac:grpSpMk id="37" creationId="{7664F850-BA8B-47AE-B11A-225CAB8969F1}"/>
          </ac:grpSpMkLst>
        </pc:grpChg>
        <pc:grpChg chg="add del">
          <ac:chgData name="Gemma Blanchard" userId="b47b30ae-53cf-4d55-9066-79749f043217" providerId="ADAL" clId="{97F52DC5-D56C-419A-9B37-31746974E255}" dt="2023-06-13T08:20:31.452" v="331" actId="26606"/>
          <ac:grpSpMkLst>
            <pc:docMk/>
            <pc:sldMk cId="3040444207" sldId="273"/>
            <ac:grpSpMk id="40" creationId="{7664F850-BA8B-47AE-B11A-225CAB8969F1}"/>
          </ac:grpSpMkLst>
        </pc:grpChg>
        <pc:grpChg chg="add del">
          <ac:chgData name="Gemma Blanchard" userId="b47b30ae-53cf-4d55-9066-79749f043217" providerId="ADAL" clId="{97F52DC5-D56C-419A-9B37-31746974E255}" dt="2023-06-13T08:20:31.452" v="331" actId="26606"/>
          <ac:grpSpMkLst>
            <pc:docMk/>
            <pc:sldMk cId="3040444207" sldId="273"/>
            <ac:grpSpMk id="42" creationId="{BC659EEB-C3AE-4544-8263-417009DCDF41}"/>
          </ac:grpSpMkLst>
        </pc:grpChg>
        <pc:picChg chg="add mod ord">
          <ac:chgData name="Gemma Blanchard" userId="b47b30ae-53cf-4d55-9066-79749f043217" providerId="ADAL" clId="{97F52DC5-D56C-419A-9B37-31746974E255}" dt="2023-06-13T08:20:31.452" v="331" actId="26606"/>
          <ac:picMkLst>
            <pc:docMk/>
            <pc:sldMk cId="3040444207" sldId="273"/>
            <ac:picMk id="5" creationId="{F54E14B3-47E3-1C49-9E87-9333E82022C5}"/>
          </ac:picMkLst>
        </pc:picChg>
        <pc:picChg chg="add mod ord">
          <ac:chgData name="Gemma Blanchard" userId="b47b30ae-53cf-4d55-9066-79749f043217" providerId="ADAL" clId="{97F52DC5-D56C-419A-9B37-31746974E255}" dt="2023-06-13T08:20:31.452" v="331" actId="26606"/>
          <ac:picMkLst>
            <pc:docMk/>
            <pc:sldMk cId="3040444207" sldId="273"/>
            <ac:picMk id="7" creationId="{8C97EFCC-FB15-D2F0-1E8D-9F302B1CC883}"/>
          </ac:picMkLst>
        </pc:picChg>
        <pc:cxnChg chg="add del">
          <ac:chgData name="Gemma Blanchard" userId="b47b30ae-53cf-4d55-9066-79749f043217" providerId="ADAL" clId="{97F52DC5-D56C-419A-9B37-31746974E255}" dt="2023-06-13T08:20:31.452" v="331" actId="26606"/>
          <ac:cxnSpMkLst>
            <pc:docMk/>
            <pc:sldMk cId="3040444207" sldId="273"/>
            <ac:cxnSpMk id="39" creationId="{14AA3B5C-0C55-4FFF-9C45-8F9F7C074A4E}"/>
          </ac:cxnSpMkLst>
        </pc:cxnChg>
      </pc:sldChg>
      <pc:sldChg chg="addSp modSp new mod ord">
        <pc:chgData name="Gemma Blanchard" userId="b47b30ae-53cf-4d55-9066-79749f043217" providerId="ADAL" clId="{97F52DC5-D56C-419A-9B37-31746974E255}" dt="2023-06-13T08:23:37.838" v="345" actId="1076"/>
        <pc:sldMkLst>
          <pc:docMk/>
          <pc:sldMk cId="3222408049" sldId="274"/>
        </pc:sldMkLst>
        <pc:picChg chg="add mod">
          <ac:chgData name="Gemma Blanchard" userId="b47b30ae-53cf-4d55-9066-79749f043217" providerId="ADAL" clId="{97F52DC5-D56C-419A-9B37-31746974E255}" dt="2023-06-13T08:23:37.838" v="345" actId="1076"/>
          <ac:picMkLst>
            <pc:docMk/>
            <pc:sldMk cId="3222408049" sldId="274"/>
            <ac:picMk id="5" creationId="{1646C281-A3B2-751F-6F17-D5F1CF0CBF5B}"/>
          </ac:picMkLst>
        </pc:picChg>
      </pc:sldChg>
      <pc:sldChg chg="addSp modSp new mod">
        <pc:chgData name="Gemma Blanchard" userId="b47b30ae-53cf-4d55-9066-79749f043217" providerId="ADAL" clId="{97F52DC5-D56C-419A-9B37-31746974E255}" dt="2023-06-13T08:22:56.944" v="339" actId="1076"/>
        <pc:sldMkLst>
          <pc:docMk/>
          <pc:sldMk cId="143425422" sldId="275"/>
        </pc:sldMkLst>
        <pc:picChg chg="add mod">
          <ac:chgData name="Gemma Blanchard" userId="b47b30ae-53cf-4d55-9066-79749f043217" providerId="ADAL" clId="{97F52DC5-D56C-419A-9B37-31746974E255}" dt="2023-06-13T08:22:56.944" v="339" actId="1076"/>
          <ac:picMkLst>
            <pc:docMk/>
            <pc:sldMk cId="143425422" sldId="275"/>
            <ac:picMk id="5" creationId="{C828DFCA-29DE-1CF4-3C28-B241DD5A18D4}"/>
          </ac:picMkLst>
        </pc:picChg>
      </pc:sldChg>
      <pc:sldChg chg="addSp modSp new del mod">
        <pc:chgData name="Gemma Blanchard" userId="b47b30ae-53cf-4d55-9066-79749f043217" providerId="ADAL" clId="{97F52DC5-D56C-419A-9B37-31746974E255}" dt="2023-06-13T08:25:32.523" v="353" actId="47"/>
        <pc:sldMkLst>
          <pc:docMk/>
          <pc:sldMk cId="1623430332" sldId="276"/>
        </pc:sldMkLst>
        <pc:picChg chg="add mod">
          <ac:chgData name="Gemma Blanchard" userId="b47b30ae-53cf-4d55-9066-79749f043217" providerId="ADAL" clId="{97F52DC5-D56C-419A-9B37-31746974E255}" dt="2023-06-13T08:24:37.339" v="352" actId="1076"/>
          <ac:picMkLst>
            <pc:docMk/>
            <pc:sldMk cId="1623430332" sldId="276"/>
            <ac:picMk id="5" creationId="{B162C716-C4AD-6428-DDE3-5B054B5C9F3F}"/>
          </ac:picMkLst>
        </pc:picChg>
      </pc:sldChg>
      <pc:sldMasterChg chg="modSp modSldLayout">
        <pc:chgData name="Gemma Blanchard" userId="b47b30ae-53cf-4d55-9066-79749f043217" providerId="ADAL" clId="{97F52DC5-D56C-419A-9B37-31746974E255}" dt="2023-06-13T08:17:06.166" v="283"/>
        <pc:sldMasterMkLst>
          <pc:docMk/>
          <pc:sldMasterMk cId="2566005254" sldId="2147483884"/>
        </pc:sldMasterMkLst>
        <pc:spChg chg="mod">
          <ac:chgData name="Gemma Blanchard" userId="b47b30ae-53cf-4d55-9066-79749f043217" providerId="ADAL" clId="{97F52DC5-D56C-419A-9B37-31746974E255}" dt="2023-06-13T08:17:06.166" v="283"/>
          <ac:spMkLst>
            <pc:docMk/>
            <pc:sldMasterMk cId="2566005254" sldId="2147483884"/>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4"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5"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6"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4"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5"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6"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7"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8"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ac:spMk id="29" creationId="{00000000-0000-0000-0000-000000000000}"/>
          </ac:spMkLst>
        </pc:spChg>
        <pc:grpChg chg="mod">
          <ac:chgData name="Gemma Blanchard" userId="b47b30ae-53cf-4d55-9066-79749f043217" providerId="ADAL" clId="{97F52DC5-D56C-419A-9B37-31746974E255}" dt="2023-06-13T08:17:06.166" v="283"/>
          <ac:grpSpMkLst>
            <pc:docMk/>
            <pc:sldMasterMk cId="2566005254" sldId="2147483884"/>
            <ac:grpSpMk id="7" creationId="{00000000-0000-0000-0000-000000000000}"/>
          </ac:grpSpMkLst>
        </pc:grpChg>
        <pc:cxnChg chg="mod">
          <ac:chgData name="Gemma Blanchard" userId="b47b30ae-53cf-4d55-9066-79749f043217" providerId="ADAL" clId="{97F52DC5-D56C-419A-9B37-31746974E255}" dt="2023-06-13T08:17:06.166" v="283"/>
          <ac:cxnSpMkLst>
            <pc:docMk/>
            <pc:sldMasterMk cId="2566005254" sldId="2147483884"/>
            <ac:cxnSpMk id="20" creationId="{00000000-0000-0000-0000-000000000000}"/>
          </ac:cxnSpMkLst>
        </pc:cxnChg>
        <pc:cxnChg chg="mod">
          <ac:chgData name="Gemma Blanchard" userId="b47b30ae-53cf-4d55-9066-79749f043217" providerId="ADAL" clId="{97F52DC5-D56C-419A-9B37-31746974E255}" dt="2023-06-13T08:17:06.166" v="283"/>
          <ac:cxnSpMkLst>
            <pc:docMk/>
            <pc:sldMasterMk cId="2566005254" sldId="2147483884"/>
            <ac:cxnSpMk id="21" creationId="{00000000-0000-0000-0000-000000000000}"/>
          </ac:cxnSpMkLst>
        </pc:cxnChg>
        <pc:sldLayoutChg chg="modSp">
          <pc:chgData name="Gemma Blanchard" userId="b47b30ae-53cf-4d55-9066-79749f043217" providerId="ADAL" clId="{97F52DC5-D56C-419A-9B37-31746974E255}" dt="2023-06-13T08:17:06.166" v="283"/>
          <pc:sldLayoutMkLst>
            <pc:docMk/>
            <pc:sldMasterMk cId="2566005254" sldId="2147483884"/>
            <pc:sldLayoutMk cId="3408922290" sldId="2147483885"/>
          </pc:sldLayoutMkLst>
          <pc:spChg chg="mod">
            <ac:chgData name="Gemma Blanchard" userId="b47b30ae-53cf-4d55-9066-79749f043217" providerId="ADAL" clId="{97F52DC5-D56C-419A-9B37-31746974E255}" dt="2023-06-13T08:17:06.166" v="283"/>
            <ac:spMkLst>
              <pc:docMk/>
              <pc:sldMasterMk cId="2566005254" sldId="2147483884"/>
              <pc:sldLayoutMk cId="3408922290" sldId="2147483885"/>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19"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24"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26"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27"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28"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29"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30"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408922290" sldId="2147483885"/>
              <ac:spMk id="31" creationId="{00000000-0000-0000-0000-000000000000}"/>
            </ac:spMkLst>
          </pc:spChg>
          <pc:grpChg chg="mod">
            <ac:chgData name="Gemma Blanchard" userId="b47b30ae-53cf-4d55-9066-79749f043217" providerId="ADAL" clId="{97F52DC5-D56C-419A-9B37-31746974E255}" dt="2023-06-13T08:17:06.166" v="283"/>
            <ac:grpSpMkLst>
              <pc:docMk/>
              <pc:sldMasterMk cId="2566005254" sldId="2147483884"/>
              <pc:sldLayoutMk cId="3408922290" sldId="2147483885"/>
              <ac:grpSpMk id="7" creationId="{00000000-0000-0000-0000-000000000000}"/>
            </ac:grpSpMkLst>
          </pc:grpChg>
          <pc:cxnChg chg="mod">
            <ac:chgData name="Gemma Blanchard" userId="b47b30ae-53cf-4d55-9066-79749f043217" providerId="ADAL" clId="{97F52DC5-D56C-419A-9B37-31746974E255}" dt="2023-06-13T08:17:06.166" v="283"/>
            <ac:cxnSpMkLst>
              <pc:docMk/>
              <pc:sldMasterMk cId="2566005254" sldId="2147483884"/>
              <pc:sldLayoutMk cId="3408922290" sldId="2147483885"/>
              <ac:cxnSpMk id="21" creationId="{00000000-0000-0000-0000-000000000000}"/>
            </ac:cxnSpMkLst>
          </pc:cxnChg>
          <pc:cxnChg chg="mod">
            <ac:chgData name="Gemma Blanchard" userId="b47b30ae-53cf-4d55-9066-79749f043217" providerId="ADAL" clId="{97F52DC5-D56C-419A-9B37-31746974E255}" dt="2023-06-13T08:17:06.166" v="283"/>
            <ac:cxnSpMkLst>
              <pc:docMk/>
              <pc:sldMasterMk cId="2566005254" sldId="2147483884"/>
              <pc:sldLayoutMk cId="3408922290" sldId="2147483885"/>
              <ac:cxnSpMk id="32" creationId="{00000000-0000-0000-0000-000000000000}"/>
            </ac:cxnSpMkLst>
          </pc:cxnChg>
        </pc:sldLayoutChg>
        <pc:sldLayoutChg chg="modSp">
          <pc:chgData name="Gemma Blanchard" userId="b47b30ae-53cf-4d55-9066-79749f043217" providerId="ADAL" clId="{97F52DC5-D56C-419A-9B37-31746974E255}" dt="2023-06-13T08:17:06.166" v="283"/>
          <pc:sldLayoutMkLst>
            <pc:docMk/>
            <pc:sldMasterMk cId="2566005254" sldId="2147483884"/>
            <pc:sldLayoutMk cId="2803298214" sldId="2147483887"/>
          </pc:sldLayoutMkLst>
          <pc:spChg chg="mod">
            <ac:chgData name="Gemma Blanchard" userId="b47b30ae-53cf-4d55-9066-79749f043217" providerId="ADAL" clId="{97F52DC5-D56C-419A-9B37-31746974E255}" dt="2023-06-13T08:17:06.166" v="283"/>
            <ac:spMkLst>
              <pc:docMk/>
              <pc:sldMasterMk cId="2566005254" sldId="2147483884"/>
              <pc:sldLayoutMk cId="2803298214" sldId="2147483887"/>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803298214" sldId="2147483887"/>
              <ac:spMk id="3"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4175481742" sldId="2147483888"/>
          </pc:sldLayoutMkLst>
          <pc:spChg chg="mod">
            <ac:chgData name="Gemma Blanchard" userId="b47b30ae-53cf-4d55-9066-79749f043217" providerId="ADAL" clId="{97F52DC5-D56C-419A-9B37-31746974E255}" dt="2023-06-13T08:17:06.166" v="283"/>
            <ac:spMkLst>
              <pc:docMk/>
              <pc:sldMasterMk cId="2566005254" sldId="2147483884"/>
              <pc:sldLayoutMk cId="4175481742" sldId="2147483888"/>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4175481742" sldId="2147483888"/>
              <ac:spMk id="4"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957421620" sldId="2147483889"/>
          </pc:sldLayoutMkLst>
          <pc:spChg chg="mod">
            <ac:chgData name="Gemma Blanchard" userId="b47b30ae-53cf-4d55-9066-79749f043217" providerId="ADAL" clId="{97F52DC5-D56C-419A-9B37-31746974E255}" dt="2023-06-13T08:17:06.166" v="283"/>
            <ac:spMkLst>
              <pc:docMk/>
              <pc:sldMasterMk cId="2566005254" sldId="2147483884"/>
              <pc:sldLayoutMk cId="957421620" sldId="2147483889"/>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957421620" sldId="2147483889"/>
              <ac:spMk id="4"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957421620" sldId="2147483889"/>
              <ac:spMk id="5"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957421620" sldId="2147483889"/>
              <ac:spMk id="6"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604860705" sldId="2147483890"/>
          </pc:sldLayoutMkLst>
          <pc:spChg chg="mod">
            <ac:chgData name="Gemma Blanchard" userId="b47b30ae-53cf-4d55-9066-79749f043217" providerId="ADAL" clId="{97F52DC5-D56C-419A-9B37-31746974E255}" dt="2023-06-13T08:17:06.166" v="283"/>
            <ac:spMkLst>
              <pc:docMk/>
              <pc:sldMasterMk cId="2566005254" sldId="2147483884"/>
              <pc:sldLayoutMk cId="604860705" sldId="2147483890"/>
              <ac:spMk id="2"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1367064510" sldId="2147483892"/>
          </pc:sldLayoutMkLst>
          <pc:spChg chg="mod">
            <ac:chgData name="Gemma Blanchard" userId="b47b30ae-53cf-4d55-9066-79749f043217" providerId="ADAL" clId="{97F52DC5-D56C-419A-9B37-31746974E255}" dt="2023-06-13T08:17:06.166" v="283"/>
            <ac:spMkLst>
              <pc:docMk/>
              <pc:sldMasterMk cId="2566005254" sldId="2147483884"/>
              <pc:sldLayoutMk cId="1367064510" sldId="2147483892"/>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1367064510" sldId="2147483892"/>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1367064510" sldId="2147483892"/>
              <ac:spMk id="4"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280404582" sldId="2147483893"/>
          </pc:sldLayoutMkLst>
          <pc:spChg chg="mod">
            <ac:chgData name="Gemma Blanchard" userId="b47b30ae-53cf-4d55-9066-79749f043217" providerId="ADAL" clId="{97F52DC5-D56C-419A-9B37-31746974E255}" dt="2023-06-13T08:17:06.166" v="283"/>
            <ac:spMkLst>
              <pc:docMk/>
              <pc:sldMasterMk cId="2566005254" sldId="2147483884"/>
              <pc:sldLayoutMk cId="280404582" sldId="2147483893"/>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80404582" sldId="2147483893"/>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80404582" sldId="2147483893"/>
              <ac:spMk id="4"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1286435254" sldId="2147483894"/>
          </pc:sldLayoutMkLst>
          <pc:spChg chg="mod">
            <ac:chgData name="Gemma Blanchard" userId="b47b30ae-53cf-4d55-9066-79749f043217" providerId="ADAL" clId="{97F52DC5-D56C-419A-9B37-31746974E255}" dt="2023-06-13T08:17:06.166" v="283"/>
            <ac:spMkLst>
              <pc:docMk/>
              <pc:sldMasterMk cId="2566005254" sldId="2147483884"/>
              <pc:sldLayoutMk cId="1286435254" sldId="2147483894"/>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1286435254" sldId="2147483894"/>
              <ac:spMk id="3"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2491485661" sldId="2147483895"/>
          </pc:sldLayoutMkLst>
          <pc:spChg chg="mod">
            <ac:chgData name="Gemma Blanchard" userId="b47b30ae-53cf-4d55-9066-79749f043217" providerId="ADAL" clId="{97F52DC5-D56C-419A-9B37-31746974E255}" dt="2023-06-13T08:17:06.166" v="283"/>
            <ac:spMkLst>
              <pc:docMk/>
              <pc:sldMasterMk cId="2566005254" sldId="2147483884"/>
              <pc:sldLayoutMk cId="2491485661" sldId="2147483895"/>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91485661" sldId="2147483895"/>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91485661" sldId="2147483895"/>
              <ac:spMk id="20"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91485661" sldId="2147483895"/>
              <ac:spMk id="2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91485661" sldId="2147483895"/>
              <ac:spMk id="23"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2357947663" sldId="2147483896"/>
          </pc:sldLayoutMkLst>
          <pc:spChg chg="mod">
            <ac:chgData name="Gemma Blanchard" userId="b47b30ae-53cf-4d55-9066-79749f043217" providerId="ADAL" clId="{97F52DC5-D56C-419A-9B37-31746974E255}" dt="2023-06-13T08:17:06.166" v="283"/>
            <ac:spMkLst>
              <pc:docMk/>
              <pc:sldMasterMk cId="2566005254" sldId="2147483884"/>
              <pc:sldLayoutMk cId="2357947663" sldId="2147483896"/>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357947663" sldId="2147483896"/>
              <ac:spMk id="3"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2409478669" sldId="2147483897"/>
          </pc:sldLayoutMkLst>
          <pc:spChg chg="mod">
            <ac:chgData name="Gemma Blanchard" userId="b47b30ae-53cf-4d55-9066-79749f043217" providerId="ADAL" clId="{97F52DC5-D56C-419A-9B37-31746974E255}" dt="2023-06-13T08:17:06.166" v="283"/>
            <ac:spMkLst>
              <pc:docMk/>
              <pc:sldMasterMk cId="2566005254" sldId="2147483884"/>
              <pc:sldLayoutMk cId="2409478669" sldId="2147483897"/>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09478669" sldId="2147483897"/>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09478669" sldId="2147483897"/>
              <ac:spMk id="2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09478669" sldId="2147483897"/>
              <ac:spMk id="24"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409478669" sldId="2147483897"/>
              <ac:spMk id="25"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3561973869" sldId="2147483898"/>
          </pc:sldLayoutMkLst>
          <pc:spChg chg="mod">
            <ac:chgData name="Gemma Blanchard" userId="b47b30ae-53cf-4d55-9066-79749f043217" providerId="ADAL" clId="{97F52DC5-D56C-419A-9B37-31746974E255}" dt="2023-06-13T08:17:06.166" v="283"/>
            <ac:spMkLst>
              <pc:docMk/>
              <pc:sldMasterMk cId="2566005254" sldId="2147483884"/>
              <pc:sldLayoutMk cId="3561973869" sldId="2147483898"/>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561973869" sldId="2147483898"/>
              <ac:spMk id="3"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3561973869" sldId="2147483898"/>
              <ac:spMk id="23" creationId="{00000000-0000-0000-0000-000000000000}"/>
            </ac:spMkLst>
          </pc:spChg>
        </pc:sldLayoutChg>
        <pc:sldLayoutChg chg="modSp">
          <pc:chgData name="Gemma Blanchard" userId="b47b30ae-53cf-4d55-9066-79749f043217" providerId="ADAL" clId="{97F52DC5-D56C-419A-9B37-31746974E255}" dt="2023-06-13T08:17:06.166" v="283"/>
          <pc:sldLayoutMkLst>
            <pc:docMk/>
            <pc:sldMasterMk cId="2566005254" sldId="2147483884"/>
            <pc:sldLayoutMk cId="2051267677" sldId="2147483900"/>
          </pc:sldLayoutMkLst>
          <pc:spChg chg="mod">
            <ac:chgData name="Gemma Blanchard" userId="b47b30ae-53cf-4d55-9066-79749f043217" providerId="ADAL" clId="{97F52DC5-D56C-419A-9B37-31746974E255}" dt="2023-06-13T08:17:06.166" v="283"/>
            <ac:spMkLst>
              <pc:docMk/>
              <pc:sldMasterMk cId="2566005254" sldId="2147483884"/>
              <pc:sldLayoutMk cId="2051267677" sldId="2147483900"/>
              <ac:spMk id="2" creationId="{00000000-0000-0000-0000-000000000000}"/>
            </ac:spMkLst>
          </pc:spChg>
          <pc:spChg chg="mod">
            <ac:chgData name="Gemma Blanchard" userId="b47b30ae-53cf-4d55-9066-79749f043217" providerId="ADAL" clId="{97F52DC5-D56C-419A-9B37-31746974E255}" dt="2023-06-13T08:17:06.166" v="283"/>
            <ac:spMkLst>
              <pc:docMk/>
              <pc:sldMasterMk cId="2566005254" sldId="2147483884"/>
              <pc:sldLayoutMk cId="2051267677" sldId="2147483900"/>
              <ac:spMk id="3" creationId="{00000000-0000-0000-0000-000000000000}"/>
            </ac:spMkLst>
          </pc:spChg>
        </pc:sldLayoutChg>
      </pc:sldMasterChg>
    </pc:docChg>
  </pc:docChgLst>
  <pc:docChgLst>
    <pc:chgData name="Gemma Blanchard" userId="b47b30ae-53cf-4d55-9066-79749f043217" providerId="ADAL" clId="{DF48D0E3-7522-4A8D-B670-3B2265928708}"/>
    <pc:docChg chg="custSel modSld">
      <pc:chgData name="Gemma Blanchard" userId="b47b30ae-53cf-4d55-9066-79749f043217" providerId="ADAL" clId="{DF48D0E3-7522-4A8D-B670-3B2265928708}" dt="2023-09-08T11:41:26.618" v="5" actId="1076"/>
      <pc:docMkLst>
        <pc:docMk/>
      </pc:docMkLst>
      <pc:sldChg chg="addSp delSp modSp mod">
        <pc:chgData name="Gemma Blanchard" userId="b47b30ae-53cf-4d55-9066-79749f043217" providerId="ADAL" clId="{DF48D0E3-7522-4A8D-B670-3B2265928708}" dt="2023-09-08T11:41:26.618" v="5" actId="1076"/>
        <pc:sldMkLst>
          <pc:docMk/>
          <pc:sldMk cId="3415907290" sldId="258"/>
        </pc:sldMkLst>
        <pc:picChg chg="add mod">
          <ac:chgData name="Gemma Blanchard" userId="b47b30ae-53cf-4d55-9066-79749f043217" providerId="ADAL" clId="{DF48D0E3-7522-4A8D-B670-3B2265928708}" dt="2023-09-08T11:41:26.618" v="5" actId="1076"/>
          <ac:picMkLst>
            <pc:docMk/>
            <pc:sldMk cId="3415907290" sldId="258"/>
            <ac:picMk id="3" creationId="{51CA4AF9-F781-E511-BB3B-7E63B81DDC64}"/>
          </ac:picMkLst>
        </pc:picChg>
        <pc:picChg chg="del">
          <ac:chgData name="Gemma Blanchard" userId="b47b30ae-53cf-4d55-9066-79749f043217" providerId="ADAL" clId="{DF48D0E3-7522-4A8D-B670-3B2265928708}" dt="2023-09-08T11:41:14.511" v="0" actId="478"/>
          <ac:picMkLst>
            <pc:docMk/>
            <pc:sldMk cId="3415907290" sldId="258"/>
            <ac:picMk id="7" creationId="{AD1F1854-9FFE-AA8B-EAC3-8DE1E5E4F80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420710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145912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81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179869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6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27683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1398563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141204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95527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6FB36-26E8-48D3-94E9-CBC0C2D8CD85}"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75901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C6FB36-26E8-48D3-94E9-CBC0C2D8CD85}"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316324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C6FB36-26E8-48D3-94E9-CBC0C2D8CD85}" type="datetimeFigureOut">
              <a:rPr lang="en-GB" smtClean="0"/>
              <a:t>09/01/2025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348628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C6FB36-26E8-48D3-94E9-CBC0C2D8CD85}" type="datetimeFigureOut">
              <a:rPr lang="en-GB" smtClean="0"/>
              <a:t>09/01/2025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93702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6FB36-26E8-48D3-94E9-CBC0C2D8CD85}" type="datetimeFigureOut">
              <a:rPr lang="en-GB" smtClean="0"/>
              <a:t>09/01/2025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21702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6FB36-26E8-48D3-94E9-CBC0C2D8CD85}"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266389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FB36-26E8-48D3-94E9-CBC0C2D8CD85}"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54209-704C-4F0F-87B9-070B56D0EE6D}" type="slidenum">
              <a:rPr lang="en-GB" smtClean="0"/>
              <a:t>‹#›</a:t>
            </a:fld>
            <a:endParaRPr lang="en-GB"/>
          </a:p>
        </p:txBody>
      </p:sp>
    </p:spTree>
    <p:extLst>
      <p:ext uri="{BB962C8B-B14F-4D97-AF65-F5344CB8AC3E}">
        <p14:creationId xmlns:p14="http://schemas.microsoft.com/office/powerpoint/2010/main" val="65990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6FB36-26E8-48D3-94E9-CBC0C2D8CD85}" type="datetimeFigureOut">
              <a:rPr lang="en-GB" smtClean="0"/>
              <a:t>09/01/2025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D54209-704C-4F0F-87B9-070B56D0EE6D}" type="slidenum">
              <a:rPr lang="en-GB" smtClean="0"/>
              <a:t>‹#›</a:t>
            </a:fld>
            <a:endParaRPr lang="en-GB"/>
          </a:p>
        </p:txBody>
      </p:sp>
    </p:spTree>
    <p:extLst>
      <p:ext uri="{BB962C8B-B14F-4D97-AF65-F5344CB8AC3E}">
        <p14:creationId xmlns:p14="http://schemas.microsoft.com/office/powerpoint/2010/main" val="310051947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DA0C-0325-C5D3-EE8F-E58501460C3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9537096-62CF-7FDC-BBBA-0FA0D227B3A2}"/>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E012CD63-3312-DD69-6A0C-A9B1EE67E72A}"/>
              </a:ext>
            </a:extLst>
          </p:cNvPr>
          <p:cNvPicPr>
            <a:picLocks noChangeAspect="1"/>
          </p:cNvPicPr>
          <p:nvPr/>
        </p:nvPicPr>
        <p:blipFill>
          <a:blip r:embed="rId2"/>
          <a:stretch>
            <a:fillRect/>
          </a:stretch>
        </p:blipFill>
        <p:spPr>
          <a:xfrm rot="16200000">
            <a:off x="1204273" y="-549239"/>
            <a:ext cx="6572742" cy="7956478"/>
          </a:xfrm>
          <a:prstGeom prst="rect">
            <a:avLst/>
          </a:prstGeom>
        </p:spPr>
      </p:pic>
    </p:spTree>
    <p:extLst>
      <p:ext uri="{BB962C8B-B14F-4D97-AF65-F5344CB8AC3E}">
        <p14:creationId xmlns:p14="http://schemas.microsoft.com/office/powerpoint/2010/main" val="428767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AA979-89D7-D643-E69A-A181556AB0F0}"/>
              </a:ext>
            </a:extLst>
          </p:cNvPr>
          <p:cNvPicPr>
            <a:picLocks noChangeAspect="1"/>
          </p:cNvPicPr>
          <p:nvPr/>
        </p:nvPicPr>
        <p:blipFill>
          <a:blip r:embed="rId2"/>
          <a:stretch>
            <a:fillRect/>
          </a:stretch>
        </p:blipFill>
        <p:spPr>
          <a:xfrm rot="16200000">
            <a:off x="1660965" y="120225"/>
            <a:ext cx="4430387" cy="6184515"/>
          </a:xfrm>
          <a:prstGeom prst="rect">
            <a:avLst/>
          </a:prstGeom>
        </p:spPr>
      </p:pic>
    </p:spTree>
    <p:extLst>
      <p:ext uri="{BB962C8B-B14F-4D97-AF65-F5344CB8AC3E}">
        <p14:creationId xmlns:p14="http://schemas.microsoft.com/office/powerpoint/2010/main" val="91864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3762D-0528-6710-CB11-0854542D1418}"/>
              </a:ext>
            </a:extLst>
          </p:cNvPr>
          <p:cNvPicPr>
            <a:picLocks noChangeAspect="1"/>
          </p:cNvPicPr>
          <p:nvPr/>
        </p:nvPicPr>
        <p:blipFill>
          <a:blip r:embed="rId2"/>
          <a:stretch>
            <a:fillRect/>
          </a:stretch>
        </p:blipFill>
        <p:spPr>
          <a:xfrm rot="16200000">
            <a:off x="1576951" y="1231064"/>
            <a:ext cx="4278791" cy="4395872"/>
          </a:xfrm>
          <a:prstGeom prst="rect">
            <a:avLst/>
          </a:prstGeom>
        </p:spPr>
      </p:pic>
    </p:spTree>
    <p:extLst>
      <p:ext uri="{BB962C8B-B14F-4D97-AF65-F5344CB8AC3E}">
        <p14:creationId xmlns:p14="http://schemas.microsoft.com/office/powerpoint/2010/main" val="357760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A490D-9DD8-9932-9C1F-3C364BF98947}"/>
              </a:ext>
            </a:extLst>
          </p:cNvPr>
          <p:cNvPicPr>
            <a:picLocks noChangeAspect="1"/>
          </p:cNvPicPr>
          <p:nvPr/>
        </p:nvPicPr>
        <p:blipFill>
          <a:blip r:embed="rId2"/>
          <a:stretch>
            <a:fillRect/>
          </a:stretch>
        </p:blipFill>
        <p:spPr>
          <a:xfrm rot="16200000">
            <a:off x="1399300" y="-62621"/>
            <a:ext cx="4873104" cy="6946389"/>
          </a:xfrm>
          <a:prstGeom prst="rect">
            <a:avLst/>
          </a:prstGeom>
        </p:spPr>
      </p:pic>
    </p:spTree>
    <p:extLst>
      <p:ext uri="{BB962C8B-B14F-4D97-AF65-F5344CB8AC3E}">
        <p14:creationId xmlns:p14="http://schemas.microsoft.com/office/powerpoint/2010/main" val="174972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70AAE2-1896-CEB4-2E7A-71C0094C983A}"/>
              </a:ext>
            </a:extLst>
          </p:cNvPr>
          <p:cNvPicPr>
            <a:picLocks noChangeAspect="1"/>
          </p:cNvPicPr>
          <p:nvPr/>
        </p:nvPicPr>
        <p:blipFill>
          <a:blip r:embed="rId2"/>
          <a:stretch>
            <a:fillRect/>
          </a:stretch>
        </p:blipFill>
        <p:spPr>
          <a:xfrm rot="16200000">
            <a:off x="1361302" y="-125949"/>
            <a:ext cx="4753434" cy="6689378"/>
          </a:xfrm>
          <a:prstGeom prst="rect">
            <a:avLst/>
          </a:prstGeom>
        </p:spPr>
      </p:pic>
    </p:spTree>
    <p:extLst>
      <p:ext uri="{BB962C8B-B14F-4D97-AF65-F5344CB8AC3E}">
        <p14:creationId xmlns:p14="http://schemas.microsoft.com/office/powerpoint/2010/main" val="167628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581242-E506-F497-2A49-579C971BE5B6}"/>
              </a:ext>
            </a:extLst>
          </p:cNvPr>
          <p:cNvPicPr>
            <a:picLocks noChangeAspect="1"/>
          </p:cNvPicPr>
          <p:nvPr/>
        </p:nvPicPr>
        <p:blipFill>
          <a:blip r:embed="rId2"/>
          <a:stretch>
            <a:fillRect/>
          </a:stretch>
        </p:blipFill>
        <p:spPr>
          <a:xfrm rot="16200000">
            <a:off x="1464511" y="-7258"/>
            <a:ext cx="4654318" cy="6601445"/>
          </a:xfrm>
          <a:prstGeom prst="rect">
            <a:avLst/>
          </a:prstGeom>
        </p:spPr>
      </p:pic>
    </p:spTree>
    <p:extLst>
      <p:ext uri="{BB962C8B-B14F-4D97-AF65-F5344CB8AC3E}">
        <p14:creationId xmlns:p14="http://schemas.microsoft.com/office/powerpoint/2010/main" val="350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graphic design, poster, graphics&#10;&#10;Description automatically generated">
            <a:extLst>
              <a:ext uri="{FF2B5EF4-FFF2-40B4-BE49-F238E27FC236}">
                <a16:creationId xmlns:a16="http://schemas.microsoft.com/office/drawing/2014/main" id="{7674BFE1-E827-138E-1469-4EC8758BE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434" y="53980"/>
            <a:ext cx="1938357" cy="2187916"/>
          </a:xfrm>
          <a:prstGeom prst="rect">
            <a:avLst/>
          </a:prstGeom>
        </p:spPr>
      </p:pic>
      <p:sp>
        <p:nvSpPr>
          <p:cNvPr id="2" name="TextBox 1">
            <a:extLst>
              <a:ext uri="{FF2B5EF4-FFF2-40B4-BE49-F238E27FC236}">
                <a16:creationId xmlns:a16="http://schemas.microsoft.com/office/drawing/2014/main" id="{50BF6D77-8379-5997-357C-DB103E6C90FF}"/>
              </a:ext>
            </a:extLst>
          </p:cNvPr>
          <p:cNvSpPr txBox="1"/>
          <p:nvPr/>
        </p:nvSpPr>
        <p:spPr>
          <a:xfrm>
            <a:off x="538385" y="5743023"/>
            <a:ext cx="6896456" cy="923330"/>
          </a:xfrm>
          <a:prstGeom prst="rect">
            <a:avLst/>
          </a:prstGeom>
          <a:noFill/>
        </p:spPr>
        <p:txBody>
          <a:bodyPr wrap="square" rtlCol="0">
            <a:spAutoFit/>
          </a:bodyPr>
          <a:lstStyle/>
          <a:p>
            <a:r>
              <a:rPr lang="en-GB" dirty="0"/>
              <a:t>If you would like to sign your child up to our academy of arts dance lessons, please email enquiries@sleafordchurchlane.lincs.sch.uk</a:t>
            </a:r>
          </a:p>
        </p:txBody>
      </p:sp>
      <p:sp>
        <p:nvSpPr>
          <p:cNvPr id="5" name="TextBox 4">
            <a:extLst>
              <a:ext uri="{FF2B5EF4-FFF2-40B4-BE49-F238E27FC236}">
                <a16:creationId xmlns:a16="http://schemas.microsoft.com/office/drawing/2014/main" id="{5FB75788-183B-F303-E8E9-A55A8A031AAB}"/>
              </a:ext>
            </a:extLst>
          </p:cNvPr>
          <p:cNvSpPr txBox="1"/>
          <p:nvPr/>
        </p:nvSpPr>
        <p:spPr>
          <a:xfrm>
            <a:off x="538385" y="2170632"/>
            <a:ext cx="7375021" cy="3539430"/>
          </a:xfrm>
          <a:prstGeom prst="rect">
            <a:avLst/>
          </a:prstGeom>
          <a:noFill/>
        </p:spPr>
        <p:txBody>
          <a:bodyPr wrap="square" rtlCol="0">
            <a:spAutoFit/>
          </a:bodyPr>
          <a:lstStyle/>
          <a:p>
            <a:pPr algn="l"/>
            <a:r>
              <a:rPr lang="en-GB" sz="1400" b="0" i="0" dirty="0">
                <a:solidFill>
                  <a:srgbClr val="0070C0"/>
                </a:solidFill>
                <a:effectLst/>
                <a:latin typeface="Open Sans" panose="020B0606030504020204" pitchFamily="34" charset="0"/>
              </a:rPr>
              <a:t>As part of our vision to ensure we provide the best possible education to all of our children, we are proud to announce the launch of the Church Lane Primary School Academy of Arts from September 2022. </a:t>
            </a:r>
          </a:p>
          <a:p>
            <a:pPr algn="l"/>
            <a:r>
              <a:rPr lang="en-GB" sz="1400" b="0" i="0" dirty="0">
                <a:solidFill>
                  <a:srgbClr val="0070C0"/>
                </a:solidFill>
                <a:effectLst/>
                <a:latin typeface="Open Sans" panose="020B0606030504020204" pitchFamily="34" charset="0"/>
              </a:rPr>
              <a:t>As we know, some children are more creative than academic and struggle with core subjects in school. This can contribute to low self esteem, behavioural issues, low confidence and struggles creating friendships. </a:t>
            </a:r>
          </a:p>
          <a:p>
            <a:pPr algn="l"/>
            <a:r>
              <a:rPr lang="en-GB" sz="1400" b="0" i="0" dirty="0">
                <a:solidFill>
                  <a:srgbClr val="0070C0"/>
                </a:solidFill>
                <a:effectLst/>
                <a:latin typeface="Open Sans" panose="020B0606030504020204" pitchFamily="34" charset="0"/>
              </a:rPr>
              <a:t>The Church Lane academy of Arts will run from 3pm -5pm once a week initially and will give our pupils the </a:t>
            </a:r>
            <a:r>
              <a:rPr lang="en-GB" sz="1400" b="0" i="0" dirty="0" err="1">
                <a:solidFill>
                  <a:srgbClr val="0070C0"/>
                </a:solidFill>
                <a:effectLst/>
                <a:latin typeface="Open Sans" panose="020B0606030504020204" pitchFamily="34" charset="0"/>
              </a:rPr>
              <a:t>opportunty</a:t>
            </a:r>
            <a:r>
              <a:rPr lang="en-GB" sz="1400" b="0" i="0" dirty="0">
                <a:solidFill>
                  <a:srgbClr val="0070C0"/>
                </a:solidFill>
                <a:effectLst/>
                <a:latin typeface="Open Sans" panose="020B0606030504020204" pitchFamily="34" charset="0"/>
              </a:rPr>
              <a:t> to access professional lessons in the Arts and work towards accredited exams. </a:t>
            </a:r>
          </a:p>
          <a:p>
            <a:pPr algn="l"/>
            <a:r>
              <a:rPr lang="en-GB" sz="1400" b="0" i="0" dirty="0">
                <a:solidFill>
                  <a:srgbClr val="0070C0"/>
                </a:solidFill>
                <a:effectLst/>
                <a:latin typeface="Open Sans" panose="020B0606030504020204" pitchFamily="34" charset="0"/>
              </a:rPr>
              <a:t>The cost of lessons, uniform and exams will be covered by the school so there will be no cost to families. </a:t>
            </a:r>
          </a:p>
          <a:p>
            <a:pPr algn="l"/>
            <a:r>
              <a:rPr lang="en-GB" sz="1400" b="0" i="0" dirty="0">
                <a:solidFill>
                  <a:srgbClr val="0070C0"/>
                </a:solidFill>
                <a:effectLst/>
                <a:latin typeface="Open Sans" panose="020B0606030504020204" pitchFamily="34" charset="0"/>
              </a:rPr>
              <a:t>We hope that the introduction of this will support children, who are less confident within class; who struggle to concentrate or those that take part in low level disruptive behaviour, to learn different skills and ways of expressing themselves and allow them to feel a sense of achievement and belonging. By tackling these areas, a child's outlook and the way they approach subjects should be more positive and confident.</a:t>
            </a:r>
            <a:endParaRPr lang="en-GB" b="0" i="0" dirty="0">
              <a:solidFill>
                <a:srgbClr val="0070C0"/>
              </a:solidFill>
              <a:effectLst/>
              <a:latin typeface="Open Sans" panose="020B0606030504020204" pitchFamily="34" charset="0"/>
            </a:endParaRPr>
          </a:p>
        </p:txBody>
      </p:sp>
    </p:spTree>
    <p:extLst>
      <p:ext uri="{BB962C8B-B14F-4D97-AF65-F5344CB8AC3E}">
        <p14:creationId xmlns:p14="http://schemas.microsoft.com/office/powerpoint/2010/main" val="175849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8FED-FDE3-857F-D301-E5AA325F15A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64C89E-BE2F-30D2-206B-267AA184B6BA}"/>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672E38C4-C74D-D226-E87B-2D4BDED4A8AA}"/>
              </a:ext>
            </a:extLst>
          </p:cNvPr>
          <p:cNvPicPr>
            <a:picLocks noChangeAspect="1"/>
          </p:cNvPicPr>
          <p:nvPr/>
        </p:nvPicPr>
        <p:blipFill>
          <a:blip r:embed="rId2"/>
          <a:stretch>
            <a:fillRect/>
          </a:stretch>
        </p:blipFill>
        <p:spPr>
          <a:xfrm rot="16200000">
            <a:off x="1174730" y="-62381"/>
            <a:ext cx="5099964" cy="6858000"/>
          </a:xfrm>
          <a:prstGeom prst="rect">
            <a:avLst/>
          </a:prstGeom>
        </p:spPr>
      </p:pic>
    </p:spTree>
    <p:extLst>
      <p:ext uri="{BB962C8B-B14F-4D97-AF65-F5344CB8AC3E}">
        <p14:creationId xmlns:p14="http://schemas.microsoft.com/office/powerpoint/2010/main" val="14342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E038-54A5-1C5B-58B6-DCB58C1217C7}"/>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C2B254E0-2272-E2B7-F536-C5EED25FB64E}"/>
              </a:ext>
            </a:extLst>
          </p:cNvPr>
          <p:cNvPicPr>
            <a:picLocks noGrp="1" noChangeAspect="1"/>
          </p:cNvPicPr>
          <p:nvPr>
            <p:ph idx="1"/>
          </p:nvPr>
        </p:nvPicPr>
        <p:blipFill>
          <a:blip r:embed="rId2"/>
          <a:stretch>
            <a:fillRect/>
          </a:stretch>
        </p:blipFill>
        <p:spPr>
          <a:xfrm rot="16200000">
            <a:off x="1522469" y="-980303"/>
            <a:ext cx="6099062" cy="8818606"/>
          </a:xfrm>
        </p:spPr>
      </p:pic>
    </p:spTree>
    <p:extLst>
      <p:ext uri="{BB962C8B-B14F-4D97-AF65-F5344CB8AC3E}">
        <p14:creationId xmlns:p14="http://schemas.microsoft.com/office/powerpoint/2010/main" val="322240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43C9-BB01-9075-5656-E2AEBAEA528A}"/>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7A54619E-7588-8D1D-F0FC-9576BC5F460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E8AB4EA9-51A8-A039-EFDA-E221D4FDB393}"/>
              </a:ext>
            </a:extLst>
          </p:cNvPr>
          <p:cNvPicPr>
            <a:picLocks noChangeAspect="1"/>
          </p:cNvPicPr>
          <p:nvPr/>
        </p:nvPicPr>
        <p:blipFill>
          <a:blip r:embed="rId2"/>
          <a:stretch>
            <a:fillRect/>
          </a:stretch>
        </p:blipFill>
        <p:spPr>
          <a:xfrm rot="16200000">
            <a:off x="-1260524" y="1652820"/>
            <a:ext cx="7020905" cy="3715268"/>
          </a:xfrm>
          <a:prstGeom prst="rect">
            <a:avLst/>
          </a:prstGeom>
        </p:spPr>
      </p:pic>
      <p:pic>
        <p:nvPicPr>
          <p:cNvPr id="7" name="Picture 6">
            <a:extLst>
              <a:ext uri="{FF2B5EF4-FFF2-40B4-BE49-F238E27FC236}">
                <a16:creationId xmlns:a16="http://schemas.microsoft.com/office/drawing/2014/main" id="{D9409337-2E2C-E6CD-5381-0900588DBA39}"/>
              </a:ext>
            </a:extLst>
          </p:cNvPr>
          <p:cNvPicPr>
            <a:picLocks noChangeAspect="1"/>
          </p:cNvPicPr>
          <p:nvPr/>
        </p:nvPicPr>
        <p:blipFill>
          <a:blip r:embed="rId3"/>
          <a:stretch>
            <a:fillRect/>
          </a:stretch>
        </p:blipFill>
        <p:spPr>
          <a:xfrm rot="16200000">
            <a:off x="1808586" y="2366974"/>
            <a:ext cx="7020907" cy="2124051"/>
          </a:xfrm>
          <a:prstGeom prst="rect">
            <a:avLst/>
          </a:prstGeom>
        </p:spPr>
      </p:pic>
      <p:pic>
        <p:nvPicPr>
          <p:cNvPr id="9" name="Picture 8">
            <a:extLst>
              <a:ext uri="{FF2B5EF4-FFF2-40B4-BE49-F238E27FC236}">
                <a16:creationId xmlns:a16="http://schemas.microsoft.com/office/drawing/2014/main" id="{58DF2EF8-B3B5-0118-B866-714600595282}"/>
              </a:ext>
            </a:extLst>
          </p:cNvPr>
          <p:cNvPicPr>
            <a:picLocks noChangeAspect="1"/>
          </p:cNvPicPr>
          <p:nvPr/>
        </p:nvPicPr>
        <p:blipFill>
          <a:blip r:embed="rId4"/>
          <a:stretch>
            <a:fillRect/>
          </a:stretch>
        </p:blipFill>
        <p:spPr>
          <a:xfrm rot="16200000">
            <a:off x="4234672" y="2195341"/>
            <a:ext cx="7039957" cy="2448267"/>
          </a:xfrm>
          <a:prstGeom prst="rect">
            <a:avLst/>
          </a:prstGeom>
        </p:spPr>
      </p:pic>
    </p:spTree>
    <p:extLst>
      <p:ext uri="{BB962C8B-B14F-4D97-AF65-F5344CB8AC3E}">
        <p14:creationId xmlns:p14="http://schemas.microsoft.com/office/powerpoint/2010/main" val="121345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EADE-C8F6-0B20-9248-05D987A73E0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20D508A-D0C5-B3EF-6F63-F95A8197D11B}"/>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112AA4F-993A-BBFE-75B9-378017DADF12}"/>
              </a:ext>
            </a:extLst>
          </p:cNvPr>
          <p:cNvPicPr>
            <a:picLocks noChangeAspect="1"/>
          </p:cNvPicPr>
          <p:nvPr/>
        </p:nvPicPr>
        <p:blipFill>
          <a:blip r:embed="rId2"/>
          <a:stretch>
            <a:fillRect/>
          </a:stretch>
        </p:blipFill>
        <p:spPr>
          <a:xfrm rot="16200000">
            <a:off x="-627717" y="1366549"/>
            <a:ext cx="7049484" cy="4124901"/>
          </a:xfrm>
          <a:prstGeom prst="rect">
            <a:avLst/>
          </a:prstGeom>
        </p:spPr>
      </p:pic>
      <p:pic>
        <p:nvPicPr>
          <p:cNvPr id="7" name="Picture 6">
            <a:extLst>
              <a:ext uri="{FF2B5EF4-FFF2-40B4-BE49-F238E27FC236}">
                <a16:creationId xmlns:a16="http://schemas.microsoft.com/office/drawing/2014/main" id="{E5DAC784-E957-C00F-B322-6688F670A8B7}"/>
              </a:ext>
            </a:extLst>
          </p:cNvPr>
          <p:cNvPicPr>
            <a:picLocks noChangeAspect="1"/>
          </p:cNvPicPr>
          <p:nvPr/>
        </p:nvPicPr>
        <p:blipFill>
          <a:blip r:embed="rId3"/>
          <a:stretch>
            <a:fillRect/>
          </a:stretch>
        </p:blipFill>
        <p:spPr>
          <a:xfrm rot="16200000">
            <a:off x="3654863" y="2785494"/>
            <a:ext cx="6982799" cy="1162212"/>
          </a:xfrm>
          <a:prstGeom prst="rect">
            <a:avLst/>
          </a:prstGeom>
        </p:spPr>
      </p:pic>
      <p:pic>
        <p:nvPicPr>
          <p:cNvPr id="9" name="Picture 8">
            <a:extLst>
              <a:ext uri="{FF2B5EF4-FFF2-40B4-BE49-F238E27FC236}">
                <a16:creationId xmlns:a16="http://schemas.microsoft.com/office/drawing/2014/main" id="{E246C38A-DFCB-57CF-2A00-2CAB15452C94}"/>
              </a:ext>
            </a:extLst>
          </p:cNvPr>
          <p:cNvPicPr>
            <a:picLocks noChangeAspect="1"/>
          </p:cNvPicPr>
          <p:nvPr/>
        </p:nvPicPr>
        <p:blipFill>
          <a:blip r:embed="rId4"/>
          <a:stretch>
            <a:fillRect/>
          </a:stretch>
        </p:blipFill>
        <p:spPr>
          <a:xfrm rot="16200000">
            <a:off x="2861548" y="2875213"/>
            <a:ext cx="5801535" cy="1295581"/>
          </a:xfrm>
          <a:prstGeom prst="rect">
            <a:avLst/>
          </a:prstGeom>
        </p:spPr>
      </p:pic>
    </p:spTree>
    <p:extLst>
      <p:ext uri="{BB962C8B-B14F-4D97-AF65-F5344CB8AC3E}">
        <p14:creationId xmlns:p14="http://schemas.microsoft.com/office/powerpoint/2010/main" val="415552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 name="Group 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0" name="Straight Connector 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4" name="Isosceles Triangle 1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8" name="Isosceles Triangle 1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9" name="Isosceles Triangle 1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3" name="Picture 2">
            <a:extLst>
              <a:ext uri="{FF2B5EF4-FFF2-40B4-BE49-F238E27FC236}">
                <a16:creationId xmlns:a16="http://schemas.microsoft.com/office/drawing/2014/main" id="{36FA741E-43EE-E2AA-CAE6-8CF2C2031320}"/>
              </a:ext>
            </a:extLst>
          </p:cNvPr>
          <p:cNvPicPr>
            <a:picLocks noChangeAspect="1"/>
          </p:cNvPicPr>
          <p:nvPr/>
        </p:nvPicPr>
        <p:blipFill>
          <a:blip r:embed="rId2"/>
          <a:stretch>
            <a:fillRect/>
          </a:stretch>
        </p:blipFill>
        <p:spPr>
          <a:xfrm rot="16200000">
            <a:off x="1269669" y="-206754"/>
            <a:ext cx="4982747" cy="6643664"/>
          </a:xfrm>
          <a:prstGeom prst="rect">
            <a:avLst/>
          </a:prstGeom>
        </p:spPr>
      </p:pic>
    </p:spTree>
    <p:extLst>
      <p:ext uri="{BB962C8B-B14F-4D97-AF65-F5344CB8AC3E}">
        <p14:creationId xmlns:p14="http://schemas.microsoft.com/office/powerpoint/2010/main" val="143602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BE7B-98DC-5C21-DE5C-4C26709DE0D1}"/>
              </a:ext>
            </a:extLst>
          </p:cNvPr>
          <p:cNvSpPr>
            <a:spLocks noGrp="1"/>
          </p:cNvSpPr>
          <p:nvPr>
            <p:ph type="title"/>
          </p:nvPr>
        </p:nvSpPr>
        <p:spPr>
          <a:xfrm rot="16200000">
            <a:off x="-1352325" y="2693197"/>
            <a:ext cx="4254833" cy="968270"/>
          </a:xfrm>
        </p:spPr>
        <p:txBody>
          <a:bodyPr/>
          <a:lstStyle/>
          <a:p>
            <a:pPr algn="ctr"/>
            <a:r>
              <a:rPr lang="en-GB" dirty="0"/>
              <a:t>Example letter</a:t>
            </a:r>
          </a:p>
        </p:txBody>
      </p:sp>
      <p:pic>
        <p:nvPicPr>
          <p:cNvPr id="5" name="Picture 4">
            <a:extLst>
              <a:ext uri="{FF2B5EF4-FFF2-40B4-BE49-F238E27FC236}">
                <a16:creationId xmlns:a16="http://schemas.microsoft.com/office/drawing/2014/main" id="{BE0D90A4-A268-6CAF-7774-A9CD73175177}"/>
              </a:ext>
            </a:extLst>
          </p:cNvPr>
          <p:cNvPicPr>
            <a:picLocks noChangeAspect="1"/>
          </p:cNvPicPr>
          <p:nvPr/>
        </p:nvPicPr>
        <p:blipFill>
          <a:blip r:embed="rId2"/>
          <a:stretch>
            <a:fillRect/>
          </a:stretch>
        </p:blipFill>
        <p:spPr>
          <a:xfrm rot="16200000">
            <a:off x="1768679" y="218697"/>
            <a:ext cx="4733598" cy="6207264"/>
          </a:xfrm>
          <a:prstGeom prst="rect">
            <a:avLst/>
          </a:prstGeom>
        </p:spPr>
      </p:pic>
    </p:spTree>
    <p:extLst>
      <p:ext uri="{BB962C8B-B14F-4D97-AF65-F5344CB8AC3E}">
        <p14:creationId xmlns:p14="http://schemas.microsoft.com/office/powerpoint/2010/main" val="394968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179FD-D116-E8ED-F753-4DC5EB07A21E}"/>
              </a:ext>
            </a:extLst>
          </p:cNvPr>
          <p:cNvPicPr>
            <a:picLocks noChangeAspect="1"/>
          </p:cNvPicPr>
          <p:nvPr/>
        </p:nvPicPr>
        <p:blipFill>
          <a:blip r:embed="rId2"/>
          <a:stretch>
            <a:fillRect/>
          </a:stretch>
        </p:blipFill>
        <p:spPr>
          <a:xfrm rot="16200000">
            <a:off x="836990" y="250165"/>
            <a:ext cx="5934517" cy="6211019"/>
          </a:xfrm>
          <a:prstGeom prst="rect">
            <a:avLst/>
          </a:prstGeom>
        </p:spPr>
      </p:pic>
    </p:spTree>
    <p:extLst>
      <p:ext uri="{BB962C8B-B14F-4D97-AF65-F5344CB8AC3E}">
        <p14:creationId xmlns:p14="http://schemas.microsoft.com/office/powerpoint/2010/main" val="410651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7921CF-8A80-CFFA-29F8-780875A871DF}"/>
              </a:ext>
            </a:extLst>
          </p:cNvPr>
          <p:cNvPicPr>
            <a:picLocks noChangeAspect="1"/>
          </p:cNvPicPr>
          <p:nvPr/>
        </p:nvPicPr>
        <p:blipFill>
          <a:blip r:embed="rId2"/>
          <a:stretch>
            <a:fillRect/>
          </a:stretch>
        </p:blipFill>
        <p:spPr>
          <a:xfrm rot="16200000">
            <a:off x="1464772" y="287584"/>
            <a:ext cx="4794654" cy="6240542"/>
          </a:xfrm>
          <a:prstGeom prst="rect">
            <a:avLst/>
          </a:prstGeom>
        </p:spPr>
      </p:pic>
    </p:spTree>
    <p:extLst>
      <p:ext uri="{BB962C8B-B14F-4D97-AF65-F5344CB8AC3E}">
        <p14:creationId xmlns:p14="http://schemas.microsoft.com/office/powerpoint/2010/main" val="347876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A0DC4-67EE-9DCF-9249-28170E65712D}"/>
              </a:ext>
            </a:extLst>
          </p:cNvPr>
          <p:cNvPicPr>
            <a:picLocks noChangeAspect="1"/>
          </p:cNvPicPr>
          <p:nvPr/>
        </p:nvPicPr>
        <p:blipFill>
          <a:blip r:embed="rId2"/>
          <a:stretch>
            <a:fillRect/>
          </a:stretch>
        </p:blipFill>
        <p:spPr>
          <a:xfrm rot="16200000">
            <a:off x="1554714" y="2168979"/>
            <a:ext cx="3910860" cy="2677077"/>
          </a:xfrm>
          <a:prstGeom prst="rect">
            <a:avLst/>
          </a:prstGeom>
        </p:spPr>
      </p:pic>
    </p:spTree>
    <p:extLst>
      <p:ext uri="{BB962C8B-B14F-4D97-AF65-F5344CB8AC3E}">
        <p14:creationId xmlns:p14="http://schemas.microsoft.com/office/powerpoint/2010/main" val="151911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C51F9-1EAC-EB58-B5DD-CC9CCE700C78}"/>
              </a:ext>
            </a:extLst>
          </p:cNvPr>
          <p:cNvPicPr>
            <a:picLocks noChangeAspect="1"/>
          </p:cNvPicPr>
          <p:nvPr/>
        </p:nvPicPr>
        <p:blipFill>
          <a:blip r:embed="rId2"/>
          <a:stretch>
            <a:fillRect/>
          </a:stretch>
        </p:blipFill>
        <p:spPr>
          <a:xfrm rot="16200000">
            <a:off x="1269277" y="-140319"/>
            <a:ext cx="4667813" cy="6703067"/>
          </a:xfrm>
          <a:prstGeom prst="rect">
            <a:avLst/>
          </a:prstGeom>
        </p:spPr>
      </p:pic>
    </p:spTree>
    <p:extLst>
      <p:ext uri="{BB962C8B-B14F-4D97-AF65-F5344CB8AC3E}">
        <p14:creationId xmlns:p14="http://schemas.microsoft.com/office/powerpoint/2010/main" val="1565101793"/>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AD364857E18B459D70D4F2B1E39123" ma:contentTypeVersion="11" ma:contentTypeDescription="Create a new document." ma:contentTypeScope="" ma:versionID="9444ec5206fba6491183bdd276f431e3">
  <xsd:schema xmlns:xsd="http://www.w3.org/2001/XMLSchema" xmlns:xs="http://www.w3.org/2001/XMLSchema" xmlns:p="http://schemas.microsoft.com/office/2006/metadata/properties" xmlns:ns2="1ea50f99-02cb-4924-93f3-86b9d0fefd75" xmlns:ns3="16791cb8-6a61-458f-a672-968f19911d55" targetNamespace="http://schemas.microsoft.com/office/2006/metadata/properties" ma:root="true" ma:fieldsID="cb33330ccb0b5c4f96ceabae436e3b64" ns2:_="" ns3:_="">
    <xsd:import namespace="1ea50f99-02cb-4924-93f3-86b9d0fefd75"/>
    <xsd:import namespace="16791cb8-6a61-458f-a672-968f19911d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a50f99-02cb-4924-93f3-86b9d0fefd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f87909-45fc-4500-a2e3-25f483b59d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91cb8-6a61-458f-a672-968f19911d5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af90e7-6b18-4c55-a42d-80b06e5742df}" ma:internalName="TaxCatchAll" ma:showField="CatchAllData" ma:web="16791cb8-6a61-458f-a672-968f19911d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a50f99-02cb-4924-93f3-86b9d0fefd75">
      <Terms xmlns="http://schemas.microsoft.com/office/infopath/2007/PartnerControls"/>
    </lcf76f155ced4ddcb4097134ff3c332f>
    <TaxCatchAll xmlns="16791cb8-6a61-458f-a672-968f19911d55" xsi:nil="true"/>
  </documentManagement>
</p:properties>
</file>

<file path=customXml/itemProps1.xml><?xml version="1.0" encoding="utf-8"?>
<ds:datastoreItem xmlns:ds="http://schemas.openxmlformats.org/officeDocument/2006/customXml" ds:itemID="{DEE00158-F868-413C-A153-A3C3B0E15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a50f99-02cb-4924-93f3-86b9d0fefd75"/>
    <ds:schemaRef ds:uri="16791cb8-6a61-458f-a672-968f19911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14AFFC-C699-4528-8CA9-A759F9D2E4D3}">
  <ds:schemaRefs>
    <ds:schemaRef ds:uri="http://schemas.microsoft.com/sharepoint/v3/contenttype/forms"/>
  </ds:schemaRefs>
</ds:datastoreItem>
</file>

<file path=customXml/itemProps3.xml><?xml version="1.0" encoding="utf-8"?>
<ds:datastoreItem xmlns:ds="http://schemas.openxmlformats.org/officeDocument/2006/customXml" ds:itemID="{B809AD7E-C169-4CB5-92B9-27D2E837AD14}">
  <ds:schemaRefs>
    <ds:schemaRef ds:uri="1ea50f99-02cb-4924-93f3-86b9d0fefd75"/>
    <ds:schemaRef ds:uri="http://schemas.microsoft.com/office/2006/metadata/propertie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791cb8-6a61-458f-a672-968f19911d55"/>
  </ds:schemaRefs>
</ds:datastoreItem>
</file>

<file path=docProps/app.xml><?xml version="1.0" encoding="utf-8"?>
<Properties xmlns="http://schemas.openxmlformats.org/officeDocument/2006/extended-properties" xmlns:vt="http://schemas.openxmlformats.org/officeDocument/2006/docPropsVTypes">
  <Template>Facet</Template>
  <TotalTime>221</TotalTime>
  <Words>240</Words>
  <Application>Microsoft Office PowerPoint</Application>
  <PresentationFormat>On-screen Show (4:3)</PresentationFormat>
  <Paragraphs>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Open Sans</vt:lpstr>
      <vt:lpstr>Trebuchet MS</vt:lpstr>
      <vt:lpstr>Wingdings 3</vt:lpstr>
      <vt:lpstr>Facet</vt:lpstr>
      <vt:lpstr>PowerPoint Presentation</vt:lpstr>
      <vt:lpstr>PowerPoint Presentation</vt:lpstr>
      <vt:lpstr>PowerPoint Presentation</vt:lpstr>
      <vt:lpstr>PowerPoint Presentation</vt:lpstr>
      <vt:lpstr>Example 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Blanchard</dc:creator>
  <cp:lastModifiedBy>Naomi Maidens</cp:lastModifiedBy>
  <cp:revision>1</cp:revision>
  <cp:lastPrinted>2024-06-18T10:57:07Z</cp:lastPrinted>
  <dcterms:created xsi:type="dcterms:W3CDTF">2023-06-12T12:15:56Z</dcterms:created>
  <dcterms:modified xsi:type="dcterms:W3CDTF">2025-01-09T10:29:42Z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0x01010089AD364857E18B459D70D4F2B1E39123</vt:lpwstr>
  </property>
  <property fmtid="{D5CDD505-2E9C-101B-9397-08002B2CF9AE}" pid="3" name="MediaServiceImageTags">
    <vt:lpwstr/>
  </property>
</Properties>
</file>